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95" r:id="rId4"/>
    <p:sldId id="308" r:id="rId5"/>
    <p:sldId id="298" r:id="rId6"/>
    <p:sldId id="307" r:id="rId7"/>
    <p:sldId id="312" r:id="rId8"/>
    <p:sldId id="303" r:id="rId9"/>
    <p:sldId id="297" r:id="rId10"/>
    <p:sldId id="305" r:id="rId11"/>
    <p:sldId id="304" r:id="rId12"/>
    <p:sldId id="299" r:id="rId13"/>
    <p:sldId id="309" r:id="rId14"/>
    <p:sldId id="310" r:id="rId15"/>
    <p:sldId id="311" r:id="rId16"/>
    <p:sldId id="264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07" autoAdjust="0"/>
  </p:normalViewPr>
  <p:slideViewPr>
    <p:cSldViewPr>
      <p:cViewPr varScale="1">
        <p:scale>
          <a:sx n="72" d="100"/>
          <a:sy n="72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CC117-0A51-45EE-A2BC-F10D1D102431}" type="doc">
      <dgm:prSet loTypeId="urn:microsoft.com/office/officeart/2005/8/layout/lProcess2" loCatId="list" qsTypeId="urn:microsoft.com/office/officeart/2005/8/quickstyle/3d2" qsCatId="3D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663203-F261-4B78-AB00-7E5F299208E2}">
      <dgm:prSet phldrT="[Текст]" custT="1"/>
      <dgm:spPr/>
      <dgm:t>
        <a:bodyPr/>
        <a:lstStyle/>
        <a:p>
          <a:r>
            <a:rPr lang="ru-RU" sz="2000" dirty="0" smtClean="0"/>
            <a:t>Материальное стимулирование</a:t>
          </a:r>
          <a:endParaRPr lang="ru-RU" sz="2000" dirty="0"/>
        </a:p>
      </dgm:t>
    </dgm:pt>
    <dgm:pt modelId="{1C0A29AB-46DC-4DAD-AAE8-698FAE083305}" type="parTrans" cxnId="{50D8CD1F-7F1F-4CB8-ACF5-D76E2495F0D2}">
      <dgm:prSet/>
      <dgm:spPr/>
      <dgm:t>
        <a:bodyPr/>
        <a:lstStyle/>
        <a:p>
          <a:endParaRPr lang="ru-RU"/>
        </a:p>
      </dgm:t>
    </dgm:pt>
    <dgm:pt modelId="{3D6BBF85-3390-4639-90A5-647DFDFD54B6}" type="sibTrans" cxnId="{50D8CD1F-7F1F-4CB8-ACF5-D76E2495F0D2}">
      <dgm:prSet/>
      <dgm:spPr/>
      <dgm:t>
        <a:bodyPr/>
        <a:lstStyle/>
        <a:p>
          <a:endParaRPr lang="ru-RU"/>
        </a:p>
      </dgm:t>
    </dgm:pt>
    <dgm:pt modelId="{8B88F775-0688-4221-B2C2-66F567895FF3}">
      <dgm:prSet phldrT="[Текст]"/>
      <dgm:spPr/>
      <dgm:t>
        <a:bodyPr/>
        <a:lstStyle/>
        <a:p>
          <a:r>
            <a:rPr lang="ru-RU" dirty="0" smtClean="0"/>
            <a:t>Выплаты вернувшимся из армии</a:t>
          </a:r>
          <a:endParaRPr lang="ru-RU" dirty="0"/>
        </a:p>
      </dgm:t>
    </dgm:pt>
    <dgm:pt modelId="{3AEBCC99-BCC0-4BE0-9D37-3D18BF0536C1}" type="parTrans" cxnId="{FD8B412C-3C50-4F9F-A813-F893981EFEF9}">
      <dgm:prSet/>
      <dgm:spPr/>
      <dgm:t>
        <a:bodyPr/>
        <a:lstStyle/>
        <a:p>
          <a:endParaRPr lang="ru-RU"/>
        </a:p>
      </dgm:t>
    </dgm:pt>
    <dgm:pt modelId="{D02561C6-64A5-416D-AED0-2DA60123C4E3}" type="sibTrans" cxnId="{FD8B412C-3C50-4F9F-A813-F893981EFEF9}">
      <dgm:prSet/>
      <dgm:spPr/>
      <dgm:t>
        <a:bodyPr/>
        <a:lstStyle/>
        <a:p>
          <a:endParaRPr lang="ru-RU"/>
        </a:p>
      </dgm:t>
    </dgm:pt>
    <dgm:pt modelId="{116DE607-82CC-4BCA-9A2D-C2C62F501683}">
      <dgm:prSet phldrT="[Текст]" custT="1"/>
      <dgm:spPr/>
      <dgm:t>
        <a:bodyPr/>
        <a:lstStyle/>
        <a:p>
          <a:r>
            <a:rPr lang="ru-RU" sz="2000" dirty="0" smtClean="0"/>
            <a:t>Моральное стимулирование</a:t>
          </a:r>
          <a:endParaRPr lang="ru-RU" sz="2000" dirty="0"/>
        </a:p>
      </dgm:t>
    </dgm:pt>
    <dgm:pt modelId="{331F6A92-30AF-416A-A288-80A689E0358D}" type="parTrans" cxnId="{09E21574-48D7-4A54-A3B1-2D0E6971A782}">
      <dgm:prSet/>
      <dgm:spPr/>
      <dgm:t>
        <a:bodyPr/>
        <a:lstStyle/>
        <a:p>
          <a:endParaRPr lang="ru-RU"/>
        </a:p>
      </dgm:t>
    </dgm:pt>
    <dgm:pt modelId="{D74EE4B0-2441-4283-A64B-CAD16E244F72}" type="sibTrans" cxnId="{09E21574-48D7-4A54-A3B1-2D0E6971A782}">
      <dgm:prSet/>
      <dgm:spPr/>
      <dgm:t>
        <a:bodyPr/>
        <a:lstStyle/>
        <a:p>
          <a:endParaRPr lang="ru-RU"/>
        </a:p>
      </dgm:t>
    </dgm:pt>
    <dgm:pt modelId="{5A219F6B-ED81-479E-8C89-5E5AB4582A67}">
      <dgm:prSet phldrT="[Текст]"/>
      <dgm:spPr/>
      <dgm:t>
        <a:bodyPr/>
        <a:lstStyle/>
        <a:p>
          <a:r>
            <a:rPr lang="ru-RU" dirty="0" smtClean="0"/>
            <a:t>Конкурс «Лучший по профессии»</a:t>
          </a:r>
          <a:endParaRPr lang="ru-RU" dirty="0"/>
        </a:p>
      </dgm:t>
    </dgm:pt>
    <dgm:pt modelId="{6B8E5F98-16EC-4A36-AB7E-2ED5618AF677}" type="parTrans" cxnId="{C88114FA-75A1-4CB6-8BE8-4AFB284E5897}">
      <dgm:prSet/>
      <dgm:spPr/>
      <dgm:t>
        <a:bodyPr/>
        <a:lstStyle/>
        <a:p>
          <a:endParaRPr lang="ru-RU"/>
        </a:p>
      </dgm:t>
    </dgm:pt>
    <dgm:pt modelId="{7BD1D76F-C445-42EC-AF6E-BD36CD12EA89}" type="sibTrans" cxnId="{C88114FA-75A1-4CB6-8BE8-4AFB284E5897}">
      <dgm:prSet/>
      <dgm:spPr/>
      <dgm:t>
        <a:bodyPr/>
        <a:lstStyle/>
        <a:p>
          <a:endParaRPr lang="ru-RU"/>
        </a:p>
      </dgm:t>
    </dgm:pt>
    <dgm:pt modelId="{13EFB2BB-9C88-4436-91F8-7C748D27A754}">
      <dgm:prSet phldrT="[Текст]"/>
      <dgm:spPr/>
      <dgm:t>
        <a:bodyPr/>
        <a:lstStyle/>
        <a:p>
          <a:r>
            <a:rPr lang="ru-RU" dirty="0" smtClean="0"/>
            <a:t>Программа «Кадровый резерв»</a:t>
          </a:r>
          <a:endParaRPr lang="ru-RU" dirty="0"/>
        </a:p>
      </dgm:t>
    </dgm:pt>
    <dgm:pt modelId="{E654AF53-F1F3-489E-A054-862D5DDD4EF5}" type="parTrans" cxnId="{E344E4D3-8286-4E30-A371-EC0D4F0F95A6}">
      <dgm:prSet/>
      <dgm:spPr/>
      <dgm:t>
        <a:bodyPr/>
        <a:lstStyle/>
        <a:p>
          <a:endParaRPr lang="ru-RU"/>
        </a:p>
      </dgm:t>
    </dgm:pt>
    <dgm:pt modelId="{71942C11-331F-482A-A8A1-84BC88E6EDEC}" type="sibTrans" cxnId="{E344E4D3-8286-4E30-A371-EC0D4F0F95A6}">
      <dgm:prSet/>
      <dgm:spPr/>
      <dgm:t>
        <a:bodyPr/>
        <a:lstStyle/>
        <a:p>
          <a:endParaRPr lang="ru-RU"/>
        </a:p>
      </dgm:t>
    </dgm:pt>
    <dgm:pt modelId="{7738FCD7-9F48-4B98-AFB4-6BDAA87A82AA}">
      <dgm:prSet/>
      <dgm:spPr/>
      <dgm:t>
        <a:bodyPr/>
        <a:lstStyle/>
        <a:p>
          <a:r>
            <a:rPr lang="ru-RU" dirty="0" smtClean="0"/>
            <a:t>Стипендии совмещающим работу с обучением в высшем учебном заведении</a:t>
          </a:r>
          <a:endParaRPr lang="ru-RU" dirty="0"/>
        </a:p>
      </dgm:t>
    </dgm:pt>
    <dgm:pt modelId="{57FED37F-E1E1-4720-B556-96D7D30D0898}" type="parTrans" cxnId="{FE585521-19CB-428B-9327-2E5F66A3C43E}">
      <dgm:prSet/>
      <dgm:spPr/>
      <dgm:t>
        <a:bodyPr/>
        <a:lstStyle/>
        <a:p>
          <a:endParaRPr lang="ru-RU"/>
        </a:p>
      </dgm:t>
    </dgm:pt>
    <dgm:pt modelId="{D8A73753-8083-46DC-8FCB-686DBF674CC7}" type="sibTrans" cxnId="{FE585521-19CB-428B-9327-2E5F66A3C43E}">
      <dgm:prSet/>
      <dgm:spPr/>
      <dgm:t>
        <a:bodyPr/>
        <a:lstStyle/>
        <a:p>
          <a:endParaRPr lang="ru-RU"/>
        </a:p>
      </dgm:t>
    </dgm:pt>
    <dgm:pt modelId="{84A29B5A-9DF2-4124-B092-0F5E33B2CF02}">
      <dgm:prSet/>
      <dgm:spPr/>
      <dgm:t>
        <a:bodyPr/>
        <a:lstStyle/>
        <a:p>
          <a:r>
            <a:rPr lang="ru-RU" dirty="0" smtClean="0"/>
            <a:t>Программа поддержки молодых специалистов</a:t>
          </a:r>
          <a:endParaRPr lang="ru-RU" dirty="0"/>
        </a:p>
      </dgm:t>
    </dgm:pt>
    <dgm:pt modelId="{8DE47773-0535-4324-B590-75E2F69CD938}" type="parTrans" cxnId="{16ECE8E0-BFAE-4AF2-8BC5-D803F8ECF4E2}">
      <dgm:prSet/>
      <dgm:spPr/>
      <dgm:t>
        <a:bodyPr/>
        <a:lstStyle/>
        <a:p>
          <a:endParaRPr lang="ru-RU"/>
        </a:p>
      </dgm:t>
    </dgm:pt>
    <dgm:pt modelId="{48C5FB9D-D5C1-4C1B-A8D1-40D52E790935}" type="sibTrans" cxnId="{16ECE8E0-BFAE-4AF2-8BC5-D803F8ECF4E2}">
      <dgm:prSet/>
      <dgm:spPr/>
      <dgm:t>
        <a:bodyPr/>
        <a:lstStyle/>
        <a:p>
          <a:endParaRPr lang="ru-RU"/>
        </a:p>
      </dgm:t>
    </dgm:pt>
    <dgm:pt modelId="{70D2C8AD-D65C-4366-AB3D-BD935485DA82}">
      <dgm:prSet/>
      <dgm:spPr/>
      <dgm:t>
        <a:bodyPr/>
        <a:lstStyle/>
        <a:p>
          <a:r>
            <a:rPr lang="ru-RU" dirty="0" smtClean="0"/>
            <a:t>Ежегодное премирование лучших сотрудников</a:t>
          </a:r>
          <a:endParaRPr lang="ru-RU" dirty="0"/>
        </a:p>
      </dgm:t>
    </dgm:pt>
    <dgm:pt modelId="{82C7EFEA-CA32-46DB-B486-6B1FB815F6CC}" type="parTrans" cxnId="{AFB41F22-1A70-4C95-ACD0-53F5F9B73580}">
      <dgm:prSet/>
      <dgm:spPr/>
      <dgm:t>
        <a:bodyPr/>
        <a:lstStyle/>
        <a:p>
          <a:endParaRPr lang="ru-RU"/>
        </a:p>
      </dgm:t>
    </dgm:pt>
    <dgm:pt modelId="{A6CD2DE4-ABBB-40E4-973A-7D93566C66C0}" type="sibTrans" cxnId="{AFB41F22-1A70-4C95-ACD0-53F5F9B73580}">
      <dgm:prSet/>
      <dgm:spPr/>
      <dgm:t>
        <a:bodyPr/>
        <a:lstStyle/>
        <a:p>
          <a:endParaRPr lang="ru-RU"/>
        </a:p>
      </dgm:t>
    </dgm:pt>
    <dgm:pt modelId="{5F7E8848-E041-4AEA-976D-F2B0ED026173}">
      <dgm:prSet/>
      <dgm:spPr/>
      <dgm:t>
        <a:bodyPr/>
        <a:lstStyle/>
        <a:p>
          <a:r>
            <a:rPr lang="ru-RU" dirty="0" smtClean="0"/>
            <a:t>Программа наставничества</a:t>
          </a:r>
          <a:endParaRPr lang="ru-RU" dirty="0"/>
        </a:p>
      </dgm:t>
    </dgm:pt>
    <dgm:pt modelId="{6E992E61-1404-4772-96F5-591E31AB5820}" type="parTrans" cxnId="{3233C7D1-CDBD-4080-A84B-3428C21F2E0A}">
      <dgm:prSet/>
      <dgm:spPr/>
      <dgm:t>
        <a:bodyPr/>
        <a:lstStyle/>
        <a:p>
          <a:endParaRPr lang="ru-RU"/>
        </a:p>
      </dgm:t>
    </dgm:pt>
    <dgm:pt modelId="{50479917-4EA2-48C6-8F90-0F999728E016}" type="sibTrans" cxnId="{3233C7D1-CDBD-4080-A84B-3428C21F2E0A}">
      <dgm:prSet/>
      <dgm:spPr/>
      <dgm:t>
        <a:bodyPr/>
        <a:lstStyle/>
        <a:p>
          <a:endParaRPr lang="ru-RU"/>
        </a:p>
      </dgm:t>
    </dgm:pt>
    <dgm:pt modelId="{1C2A6DB5-CC7C-44A4-B451-CF15C04374E0}">
      <dgm:prSet/>
      <dgm:spPr/>
      <dgm:t>
        <a:bodyPr/>
        <a:lstStyle/>
        <a:p>
          <a:r>
            <a:rPr lang="ru-RU" dirty="0" smtClean="0"/>
            <a:t>Программа адаптации</a:t>
          </a:r>
          <a:endParaRPr lang="ru-RU" dirty="0"/>
        </a:p>
      </dgm:t>
    </dgm:pt>
    <dgm:pt modelId="{C53FA662-FE27-4FD2-9DF3-D866C7D25CBB}" type="parTrans" cxnId="{D39D707A-C1EE-4275-82E3-516A7459CC02}">
      <dgm:prSet/>
      <dgm:spPr/>
      <dgm:t>
        <a:bodyPr/>
        <a:lstStyle/>
        <a:p>
          <a:endParaRPr lang="ru-RU"/>
        </a:p>
      </dgm:t>
    </dgm:pt>
    <dgm:pt modelId="{CC1544EA-07C6-4EC7-AC74-A46FFC75EE4B}" type="sibTrans" cxnId="{D39D707A-C1EE-4275-82E3-516A7459CC02}">
      <dgm:prSet/>
      <dgm:spPr/>
      <dgm:t>
        <a:bodyPr/>
        <a:lstStyle/>
        <a:p>
          <a:endParaRPr lang="ru-RU"/>
        </a:p>
      </dgm:t>
    </dgm:pt>
    <dgm:pt modelId="{BB321234-A574-4061-8560-DFD8D79FE377}" type="pres">
      <dgm:prSet presAssocID="{575CC117-0A51-45EE-A2BC-F10D1D1024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9A3C0-D72D-4631-B431-FD1B79B137C4}" type="pres">
      <dgm:prSet presAssocID="{BF663203-F261-4B78-AB00-7E5F299208E2}" presName="compNode" presStyleCnt="0"/>
      <dgm:spPr/>
      <dgm:t>
        <a:bodyPr/>
        <a:lstStyle/>
        <a:p>
          <a:endParaRPr lang="ru-RU"/>
        </a:p>
      </dgm:t>
    </dgm:pt>
    <dgm:pt modelId="{70927A45-50E0-4EDD-A084-A8186F168D99}" type="pres">
      <dgm:prSet presAssocID="{BF663203-F261-4B78-AB00-7E5F299208E2}" presName="aNode" presStyleLbl="bgShp" presStyleIdx="0" presStyleCnt="2"/>
      <dgm:spPr/>
      <dgm:t>
        <a:bodyPr/>
        <a:lstStyle/>
        <a:p>
          <a:endParaRPr lang="ru-RU"/>
        </a:p>
      </dgm:t>
    </dgm:pt>
    <dgm:pt modelId="{4B6CE39F-66E8-44A4-AD9D-C3414DD2D1C6}" type="pres">
      <dgm:prSet presAssocID="{BF663203-F261-4B78-AB00-7E5F299208E2}" presName="textNode" presStyleLbl="bgShp" presStyleIdx="0" presStyleCnt="2"/>
      <dgm:spPr/>
      <dgm:t>
        <a:bodyPr/>
        <a:lstStyle/>
        <a:p>
          <a:endParaRPr lang="ru-RU"/>
        </a:p>
      </dgm:t>
    </dgm:pt>
    <dgm:pt modelId="{8E1CEFA6-D0A9-47E0-94C3-8515A919BE0A}" type="pres">
      <dgm:prSet presAssocID="{BF663203-F261-4B78-AB00-7E5F299208E2}" presName="compChildNode" presStyleCnt="0"/>
      <dgm:spPr/>
      <dgm:t>
        <a:bodyPr/>
        <a:lstStyle/>
        <a:p>
          <a:endParaRPr lang="ru-RU"/>
        </a:p>
      </dgm:t>
    </dgm:pt>
    <dgm:pt modelId="{1728832E-71C6-406C-A675-937F90E490BD}" type="pres">
      <dgm:prSet presAssocID="{BF663203-F261-4B78-AB00-7E5F299208E2}" presName="theInnerList" presStyleCnt="0"/>
      <dgm:spPr/>
      <dgm:t>
        <a:bodyPr/>
        <a:lstStyle/>
        <a:p>
          <a:endParaRPr lang="ru-RU"/>
        </a:p>
      </dgm:t>
    </dgm:pt>
    <dgm:pt modelId="{C3964CD2-1FD3-488C-B820-C1205482CC52}" type="pres">
      <dgm:prSet presAssocID="{8B88F775-0688-4221-B2C2-66F567895FF3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B5A28-32CF-4E6E-8ECF-2F0C4EC17C5D}" type="pres">
      <dgm:prSet presAssocID="{8B88F775-0688-4221-B2C2-66F567895FF3}" presName="aSpace2" presStyleCnt="0"/>
      <dgm:spPr/>
      <dgm:t>
        <a:bodyPr/>
        <a:lstStyle/>
        <a:p>
          <a:endParaRPr lang="ru-RU"/>
        </a:p>
      </dgm:t>
    </dgm:pt>
    <dgm:pt modelId="{3958AD95-84BD-436F-BCF6-DB904B8B7BEC}" type="pres">
      <dgm:prSet presAssocID="{7738FCD7-9F48-4B98-AFB4-6BDAA87A82AA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EE63F-F417-409C-91E6-F9EB8CA96630}" type="pres">
      <dgm:prSet presAssocID="{7738FCD7-9F48-4B98-AFB4-6BDAA87A82AA}" presName="aSpace2" presStyleCnt="0"/>
      <dgm:spPr/>
      <dgm:t>
        <a:bodyPr/>
        <a:lstStyle/>
        <a:p>
          <a:endParaRPr lang="ru-RU"/>
        </a:p>
      </dgm:t>
    </dgm:pt>
    <dgm:pt modelId="{3C838297-A503-44CB-A645-913EB6C617FA}" type="pres">
      <dgm:prSet presAssocID="{84A29B5A-9DF2-4124-B092-0F5E33B2CF0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CCF56-8044-4E99-B1E7-07B2E7594168}" type="pres">
      <dgm:prSet presAssocID="{84A29B5A-9DF2-4124-B092-0F5E33B2CF02}" presName="aSpace2" presStyleCnt="0"/>
      <dgm:spPr/>
      <dgm:t>
        <a:bodyPr/>
        <a:lstStyle/>
        <a:p>
          <a:endParaRPr lang="ru-RU"/>
        </a:p>
      </dgm:t>
    </dgm:pt>
    <dgm:pt modelId="{7C419D9C-D788-4F16-BE5B-47783CE4BEF2}" type="pres">
      <dgm:prSet presAssocID="{70D2C8AD-D65C-4366-AB3D-BD935485DA82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12276-3513-4916-9195-5C0675592E3D}" type="pres">
      <dgm:prSet presAssocID="{BF663203-F261-4B78-AB00-7E5F299208E2}" presName="aSpace" presStyleCnt="0"/>
      <dgm:spPr/>
      <dgm:t>
        <a:bodyPr/>
        <a:lstStyle/>
        <a:p>
          <a:endParaRPr lang="ru-RU"/>
        </a:p>
      </dgm:t>
    </dgm:pt>
    <dgm:pt modelId="{653CD076-DECD-4B05-A58B-6B98340464E6}" type="pres">
      <dgm:prSet presAssocID="{116DE607-82CC-4BCA-9A2D-C2C62F501683}" presName="compNode" presStyleCnt="0"/>
      <dgm:spPr/>
      <dgm:t>
        <a:bodyPr/>
        <a:lstStyle/>
        <a:p>
          <a:endParaRPr lang="ru-RU"/>
        </a:p>
      </dgm:t>
    </dgm:pt>
    <dgm:pt modelId="{6FA12888-E406-472E-9DF6-0E3B25CFF31F}" type="pres">
      <dgm:prSet presAssocID="{116DE607-82CC-4BCA-9A2D-C2C62F501683}" presName="aNode" presStyleLbl="bgShp" presStyleIdx="1" presStyleCnt="2" custLinFactNeighborX="632" custLinFactNeighborY="-1852"/>
      <dgm:spPr/>
      <dgm:t>
        <a:bodyPr/>
        <a:lstStyle/>
        <a:p>
          <a:endParaRPr lang="ru-RU"/>
        </a:p>
      </dgm:t>
    </dgm:pt>
    <dgm:pt modelId="{8F093CD8-8BE1-419B-96A7-BFEC0B7E7B9D}" type="pres">
      <dgm:prSet presAssocID="{116DE607-82CC-4BCA-9A2D-C2C62F501683}" presName="textNode" presStyleLbl="bgShp" presStyleIdx="1" presStyleCnt="2"/>
      <dgm:spPr/>
      <dgm:t>
        <a:bodyPr/>
        <a:lstStyle/>
        <a:p>
          <a:endParaRPr lang="ru-RU"/>
        </a:p>
      </dgm:t>
    </dgm:pt>
    <dgm:pt modelId="{E5F30EE8-85E5-4133-8D18-64E1DD88131E}" type="pres">
      <dgm:prSet presAssocID="{116DE607-82CC-4BCA-9A2D-C2C62F501683}" presName="compChildNode" presStyleCnt="0"/>
      <dgm:spPr/>
      <dgm:t>
        <a:bodyPr/>
        <a:lstStyle/>
        <a:p>
          <a:endParaRPr lang="ru-RU"/>
        </a:p>
      </dgm:t>
    </dgm:pt>
    <dgm:pt modelId="{8159B635-838E-41C2-8860-A6C3DC808306}" type="pres">
      <dgm:prSet presAssocID="{116DE607-82CC-4BCA-9A2D-C2C62F501683}" presName="theInnerList" presStyleCnt="0"/>
      <dgm:spPr/>
      <dgm:t>
        <a:bodyPr/>
        <a:lstStyle/>
        <a:p>
          <a:endParaRPr lang="ru-RU"/>
        </a:p>
      </dgm:t>
    </dgm:pt>
    <dgm:pt modelId="{BE8410C5-1520-42EA-9EAA-EB4ACF3B0FDE}" type="pres">
      <dgm:prSet presAssocID="{5A219F6B-ED81-479E-8C89-5E5AB4582A67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2CD89-AF8D-4A5F-B275-8C96EA5A346C}" type="pres">
      <dgm:prSet presAssocID="{5A219F6B-ED81-479E-8C89-5E5AB4582A67}" presName="aSpace2" presStyleCnt="0"/>
      <dgm:spPr/>
      <dgm:t>
        <a:bodyPr/>
        <a:lstStyle/>
        <a:p>
          <a:endParaRPr lang="ru-RU"/>
        </a:p>
      </dgm:t>
    </dgm:pt>
    <dgm:pt modelId="{F9DBA04D-2F22-4237-A58E-104DEB4AB61A}" type="pres">
      <dgm:prSet presAssocID="{13EFB2BB-9C88-4436-91F8-7C748D27A75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570B3-B0BF-44A9-83A1-21382C132110}" type="pres">
      <dgm:prSet presAssocID="{13EFB2BB-9C88-4436-91F8-7C748D27A754}" presName="aSpace2" presStyleCnt="0"/>
      <dgm:spPr/>
      <dgm:t>
        <a:bodyPr/>
        <a:lstStyle/>
        <a:p>
          <a:endParaRPr lang="ru-RU"/>
        </a:p>
      </dgm:t>
    </dgm:pt>
    <dgm:pt modelId="{28D558E8-4700-41D8-94ED-7445E1FD60A5}" type="pres">
      <dgm:prSet presAssocID="{5F7E8848-E041-4AEA-976D-F2B0ED026173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1FDA7-BCC8-4DA5-A11E-7497F4DDCA1A}" type="pres">
      <dgm:prSet presAssocID="{5F7E8848-E041-4AEA-976D-F2B0ED026173}" presName="aSpace2" presStyleCnt="0"/>
      <dgm:spPr/>
      <dgm:t>
        <a:bodyPr/>
        <a:lstStyle/>
        <a:p>
          <a:endParaRPr lang="ru-RU"/>
        </a:p>
      </dgm:t>
    </dgm:pt>
    <dgm:pt modelId="{24580022-DE56-4AC3-BB7E-48EFD8D29D72}" type="pres">
      <dgm:prSet presAssocID="{1C2A6DB5-CC7C-44A4-B451-CF15C04374E0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E0581-9AFC-478C-A374-B284F48C2ACA}" type="presOf" srcId="{70D2C8AD-D65C-4366-AB3D-BD935485DA82}" destId="{7C419D9C-D788-4F16-BE5B-47783CE4BEF2}" srcOrd="0" destOrd="0" presId="urn:microsoft.com/office/officeart/2005/8/layout/lProcess2"/>
    <dgm:cxn modelId="{456A0E79-CBFA-4F0D-919F-5FF1C0ADBF23}" type="presOf" srcId="{5A219F6B-ED81-479E-8C89-5E5AB4582A67}" destId="{BE8410C5-1520-42EA-9EAA-EB4ACF3B0FDE}" srcOrd="0" destOrd="0" presId="urn:microsoft.com/office/officeart/2005/8/layout/lProcess2"/>
    <dgm:cxn modelId="{35B35CAE-443B-44DC-9FE7-52EB4AB093FF}" type="presOf" srcId="{5F7E8848-E041-4AEA-976D-F2B0ED026173}" destId="{28D558E8-4700-41D8-94ED-7445E1FD60A5}" srcOrd="0" destOrd="0" presId="urn:microsoft.com/office/officeart/2005/8/layout/lProcess2"/>
    <dgm:cxn modelId="{232D2A97-C805-4268-B32C-99B59D707F32}" type="presOf" srcId="{BF663203-F261-4B78-AB00-7E5F299208E2}" destId="{70927A45-50E0-4EDD-A084-A8186F168D99}" srcOrd="0" destOrd="0" presId="urn:microsoft.com/office/officeart/2005/8/layout/lProcess2"/>
    <dgm:cxn modelId="{50D8CD1F-7F1F-4CB8-ACF5-D76E2495F0D2}" srcId="{575CC117-0A51-45EE-A2BC-F10D1D102431}" destId="{BF663203-F261-4B78-AB00-7E5F299208E2}" srcOrd="0" destOrd="0" parTransId="{1C0A29AB-46DC-4DAD-AAE8-698FAE083305}" sibTransId="{3D6BBF85-3390-4639-90A5-647DFDFD54B6}"/>
    <dgm:cxn modelId="{D04A8523-F5BC-4C92-9F46-19623504B4D1}" type="presOf" srcId="{13EFB2BB-9C88-4436-91F8-7C748D27A754}" destId="{F9DBA04D-2F22-4237-A58E-104DEB4AB61A}" srcOrd="0" destOrd="0" presId="urn:microsoft.com/office/officeart/2005/8/layout/lProcess2"/>
    <dgm:cxn modelId="{FE585521-19CB-428B-9327-2E5F66A3C43E}" srcId="{BF663203-F261-4B78-AB00-7E5F299208E2}" destId="{7738FCD7-9F48-4B98-AFB4-6BDAA87A82AA}" srcOrd="1" destOrd="0" parTransId="{57FED37F-E1E1-4720-B556-96D7D30D0898}" sibTransId="{D8A73753-8083-46DC-8FCB-686DBF674CC7}"/>
    <dgm:cxn modelId="{02B8E507-30F2-4BCA-BB2F-2AAAFB8C0CC6}" type="presOf" srcId="{116DE607-82CC-4BCA-9A2D-C2C62F501683}" destId="{8F093CD8-8BE1-419B-96A7-BFEC0B7E7B9D}" srcOrd="1" destOrd="0" presId="urn:microsoft.com/office/officeart/2005/8/layout/lProcess2"/>
    <dgm:cxn modelId="{09E21574-48D7-4A54-A3B1-2D0E6971A782}" srcId="{575CC117-0A51-45EE-A2BC-F10D1D102431}" destId="{116DE607-82CC-4BCA-9A2D-C2C62F501683}" srcOrd="1" destOrd="0" parTransId="{331F6A92-30AF-416A-A288-80A689E0358D}" sibTransId="{D74EE4B0-2441-4283-A64B-CAD16E244F72}"/>
    <dgm:cxn modelId="{ABCCAA48-643E-4070-ADC6-78159163D50B}" type="presOf" srcId="{8B88F775-0688-4221-B2C2-66F567895FF3}" destId="{C3964CD2-1FD3-488C-B820-C1205482CC52}" srcOrd="0" destOrd="0" presId="urn:microsoft.com/office/officeart/2005/8/layout/lProcess2"/>
    <dgm:cxn modelId="{E344E4D3-8286-4E30-A371-EC0D4F0F95A6}" srcId="{116DE607-82CC-4BCA-9A2D-C2C62F501683}" destId="{13EFB2BB-9C88-4436-91F8-7C748D27A754}" srcOrd="1" destOrd="0" parTransId="{E654AF53-F1F3-489E-A054-862D5DDD4EF5}" sibTransId="{71942C11-331F-482A-A8A1-84BC88E6EDEC}"/>
    <dgm:cxn modelId="{262502B8-8325-49AF-915A-3481F3673AD7}" type="presOf" srcId="{BF663203-F261-4B78-AB00-7E5F299208E2}" destId="{4B6CE39F-66E8-44A4-AD9D-C3414DD2D1C6}" srcOrd="1" destOrd="0" presId="urn:microsoft.com/office/officeart/2005/8/layout/lProcess2"/>
    <dgm:cxn modelId="{C8A99F74-9231-414D-BB69-5D1F4914046B}" type="presOf" srcId="{575CC117-0A51-45EE-A2BC-F10D1D102431}" destId="{BB321234-A574-4061-8560-DFD8D79FE377}" srcOrd="0" destOrd="0" presId="urn:microsoft.com/office/officeart/2005/8/layout/lProcess2"/>
    <dgm:cxn modelId="{3233C7D1-CDBD-4080-A84B-3428C21F2E0A}" srcId="{116DE607-82CC-4BCA-9A2D-C2C62F501683}" destId="{5F7E8848-E041-4AEA-976D-F2B0ED026173}" srcOrd="2" destOrd="0" parTransId="{6E992E61-1404-4772-96F5-591E31AB5820}" sibTransId="{50479917-4EA2-48C6-8F90-0F999728E016}"/>
    <dgm:cxn modelId="{C88114FA-75A1-4CB6-8BE8-4AFB284E5897}" srcId="{116DE607-82CC-4BCA-9A2D-C2C62F501683}" destId="{5A219F6B-ED81-479E-8C89-5E5AB4582A67}" srcOrd="0" destOrd="0" parTransId="{6B8E5F98-16EC-4A36-AB7E-2ED5618AF677}" sibTransId="{7BD1D76F-C445-42EC-AF6E-BD36CD12EA89}"/>
    <dgm:cxn modelId="{D2806AED-1A2C-4E51-A469-C467D9C0CF74}" type="presOf" srcId="{1C2A6DB5-CC7C-44A4-B451-CF15C04374E0}" destId="{24580022-DE56-4AC3-BB7E-48EFD8D29D72}" srcOrd="0" destOrd="0" presId="urn:microsoft.com/office/officeart/2005/8/layout/lProcess2"/>
    <dgm:cxn modelId="{FD8B412C-3C50-4F9F-A813-F893981EFEF9}" srcId="{BF663203-F261-4B78-AB00-7E5F299208E2}" destId="{8B88F775-0688-4221-B2C2-66F567895FF3}" srcOrd="0" destOrd="0" parTransId="{3AEBCC99-BCC0-4BE0-9D37-3D18BF0536C1}" sibTransId="{D02561C6-64A5-416D-AED0-2DA60123C4E3}"/>
    <dgm:cxn modelId="{D39D707A-C1EE-4275-82E3-516A7459CC02}" srcId="{116DE607-82CC-4BCA-9A2D-C2C62F501683}" destId="{1C2A6DB5-CC7C-44A4-B451-CF15C04374E0}" srcOrd="3" destOrd="0" parTransId="{C53FA662-FE27-4FD2-9DF3-D866C7D25CBB}" sibTransId="{CC1544EA-07C6-4EC7-AC74-A46FFC75EE4B}"/>
    <dgm:cxn modelId="{B10DBB0C-0646-4E42-9933-824D28CBE53C}" type="presOf" srcId="{116DE607-82CC-4BCA-9A2D-C2C62F501683}" destId="{6FA12888-E406-472E-9DF6-0E3B25CFF31F}" srcOrd="0" destOrd="0" presId="urn:microsoft.com/office/officeart/2005/8/layout/lProcess2"/>
    <dgm:cxn modelId="{16ECE8E0-BFAE-4AF2-8BC5-D803F8ECF4E2}" srcId="{BF663203-F261-4B78-AB00-7E5F299208E2}" destId="{84A29B5A-9DF2-4124-B092-0F5E33B2CF02}" srcOrd="2" destOrd="0" parTransId="{8DE47773-0535-4324-B590-75E2F69CD938}" sibTransId="{48C5FB9D-D5C1-4C1B-A8D1-40D52E790935}"/>
    <dgm:cxn modelId="{40C145AD-F0E0-4FDE-947A-B46F3183ECDE}" type="presOf" srcId="{84A29B5A-9DF2-4124-B092-0F5E33B2CF02}" destId="{3C838297-A503-44CB-A645-913EB6C617FA}" srcOrd="0" destOrd="0" presId="urn:microsoft.com/office/officeart/2005/8/layout/lProcess2"/>
    <dgm:cxn modelId="{AFB41F22-1A70-4C95-ACD0-53F5F9B73580}" srcId="{BF663203-F261-4B78-AB00-7E5F299208E2}" destId="{70D2C8AD-D65C-4366-AB3D-BD935485DA82}" srcOrd="3" destOrd="0" parTransId="{82C7EFEA-CA32-46DB-B486-6B1FB815F6CC}" sibTransId="{A6CD2DE4-ABBB-40E4-973A-7D93566C66C0}"/>
    <dgm:cxn modelId="{DC6C56F7-2107-4DA1-9DE6-BA36A71F4D28}" type="presOf" srcId="{7738FCD7-9F48-4B98-AFB4-6BDAA87A82AA}" destId="{3958AD95-84BD-436F-BCF6-DB904B8B7BEC}" srcOrd="0" destOrd="0" presId="urn:microsoft.com/office/officeart/2005/8/layout/lProcess2"/>
    <dgm:cxn modelId="{EE336640-6B56-4305-B04B-54791F09DE2E}" type="presParOf" srcId="{BB321234-A574-4061-8560-DFD8D79FE377}" destId="{CAE9A3C0-D72D-4631-B431-FD1B79B137C4}" srcOrd="0" destOrd="0" presId="urn:microsoft.com/office/officeart/2005/8/layout/lProcess2"/>
    <dgm:cxn modelId="{23761B23-A757-4F9B-A6C9-86A2412B7A7B}" type="presParOf" srcId="{CAE9A3C0-D72D-4631-B431-FD1B79B137C4}" destId="{70927A45-50E0-4EDD-A084-A8186F168D99}" srcOrd="0" destOrd="0" presId="urn:microsoft.com/office/officeart/2005/8/layout/lProcess2"/>
    <dgm:cxn modelId="{41D5B419-E883-45E6-8E9E-3DF3AC5C4386}" type="presParOf" srcId="{CAE9A3C0-D72D-4631-B431-FD1B79B137C4}" destId="{4B6CE39F-66E8-44A4-AD9D-C3414DD2D1C6}" srcOrd="1" destOrd="0" presId="urn:microsoft.com/office/officeart/2005/8/layout/lProcess2"/>
    <dgm:cxn modelId="{56DEB2E4-C75D-461B-90CE-5AA2C061352C}" type="presParOf" srcId="{CAE9A3C0-D72D-4631-B431-FD1B79B137C4}" destId="{8E1CEFA6-D0A9-47E0-94C3-8515A919BE0A}" srcOrd="2" destOrd="0" presId="urn:microsoft.com/office/officeart/2005/8/layout/lProcess2"/>
    <dgm:cxn modelId="{EBB58886-C9D9-449D-8D7B-27677239334D}" type="presParOf" srcId="{8E1CEFA6-D0A9-47E0-94C3-8515A919BE0A}" destId="{1728832E-71C6-406C-A675-937F90E490BD}" srcOrd="0" destOrd="0" presId="urn:microsoft.com/office/officeart/2005/8/layout/lProcess2"/>
    <dgm:cxn modelId="{4F0C2B50-3F9F-4EFA-89E4-E4271A457A6E}" type="presParOf" srcId="{1728832E-71C6-406C-A675-937F90E490BD}" destId="{C3964CD2-1FD3-488C-B820-C1205482CC52}" srcOrd="0" destOrd="0" presId="urn:microsoft.com/office/officeart/2005/8/layout/lProcess2"/>
    <dgm:cxn modelId="{F40C4572-E6AF-4A1E-BDD2-713D2623B0D2}" type="presParOf" srcId="{1728832E-71C6-406C-A675-937F90E490BD}" destId="{891B5A28-32CF-4E6E-8ECF-2F0C4EC17C5D}" srcOrd="1" destOrd="0" presId="urn:microsoft.com/office/officeart/2005/8/layout/lProcess2"/>
    <dgm:cxn modelId="{57B4B30A-A7E7-4E1D-A7C3-657E88961ACD}" type="presParOf" srcId="{1728832E-71C6-406C-A675-937F90E490BD}" destId="{3958AD95-84BD-436F-BCF6-DB904B8B7BEC}" srcOrd="2" destOrd="0" presId="urn:microsoft.com/office/officeart/2005/8/layout/lProcess2"/>
    <dgm:cxn modelId="{6D248FF6-D9D0-4E17-BB5E-7EC8074B5720}" type="presParOf" srcId="{1728832E-71C6-406C-A675-937F90E490BD}" destId="{047EE63F-F417-409C-91E6-F9EB8CA96630}" srcOrd="3" destOrd="0" presId="urn:microsoft.com/office/officeart/2005/8/layout/lProcess2"/>
    <dgm:cxn modelId="{6B15173E-65CB-4E7D-979A-0C746495C37E}" type="presParOf" srcId="{1728832E-71C6-406C-A675-937F90E490BD}" destId="{3C838297-A503-44CB-A645-913EB6C617FA}" srcOrd="4" destOrd="0" presId="urn:microsoft.com/office/officeart/2005/8/layout/lProcess2"/>
    <dgm:cxn modelId="{F110C0C0-3B45-429E-9C2F-A7C3102EEAF5}" type="presParOf" srcId="{1728832E-71C6-406C-A675-937F90E490BD}" destId="{4DBCCF56-8044-4E99-B1E7-07B2E7594168}" srcOrd="5" destOrd="0" presId="urn:microsoft.com/office/officeart/2005/8/layout/lProcess2"/>
    <dgm:cxn modelId="{4C0AD1DC-18DE-4B6D-BCF0-92E581970FB5}" type="presParOf" srcId="{1728832E-71C6-406C-A675-937F90E490BD}" destId="{7C419D9C-D788-4F16-BE5B-47783CE4BEF2}" srcOrd="6" destOrd="0" presId="urn:microsoft.com/office/officeart/2005/8/layout/lProcess2"/>
    <dgm:cxn modelId="{772616E6-6F69-412B-8501-CFCE197A8FC2}" type="presParOf" srcId="{BB321234-A574-4061-8560-DFD8D79FE377}" destId="{2FB12276-3513-4916-9195-5C0675592E3D}" srcOrd="1" destOrd="0" presId="urn:microsoft.com/office/officeart/2005/8/layout/lProcess2"/>
    <dgm:cxn modelId="{93A19E19-0F7C-4EF7-A590-C8F7518F6B0A}" type="presParOf" srcId="{BB321234-A574-4061-8560-DFD8D79FE377}" destId="{653CD076-DECD-4B05-A58B-6B98340464E6}" srcOrd="2" destOrd="0" presId="urn:microsoft.com/office/officeart/2005/8/layout/lProcess2"/>
    <dgm:cxn modelId="{4CD86236-69D8-4FE7-AF47-17D7E1397A0E}" type="presParOf" srcId="{653CD076-DECD-4B05-A58B-6B98340464E6}" destId="{6FA12888-E406-472E-9DF6-0E3B25CFF31F}" srcOrd="0" destOrd="0" presId="urn:microsoft.com/office/officeart/2005/8/layout/lProcess2"/>
    <dgm:cxn modelId="{D44AA0CD-4704-4D90-AFA4-94A6A5C11D43}" type="presParOf" srcId="{653CD076-DECD-4B05-A58B-6B98340464E6}" destId="{8F093CD8-8BE1-419B-96A7-BFEC0B7E7B9D}" srcOrd="1" destOrd="0" presId="urn:microsoft.com/office/officeart/2005/8/layout/lProcess2"/>
    <dgm:cxn modelId="{C27CD3B0-FB93-4070-8596-5961DD9DC54E}" type="presParOf" srcId="{653CD076-DECD-4B05-A58B-6B98340464E6}" destId="{E5F30EE8-85E5-4133-8D18-64E1DD88131E}" srcOrd="2" destOrd="0" presId="urn:microsoft.com/office/officeart/2005/8/layout/lProcess2"/>
    <dgm:cxn modelId="{3A6E8148-B2BB-4B1B-B4D1-4B9CB1921221}" type="presParOf" srcId="{E5F30EE8-85E5-4133-8D18-64E1DD88131E}" destId="{8159B635-838E-41C2-8860-A6C3DC808306}" srcOrd="0" destOrd="0" presId="urn:microsoft.com/office/officeart/2005/8/layout/lProcess2"/>
    <dgm:cxn modelId="{E5953AEA-CF61-4D95-BE87-30FBB6EC3E39}" type="presParOf" srcId="{8159B635-838E-41C2-8860-A6C3DC808306}" destId="{BE8410C5-1520-42EA-9EAA-EB4ACF3B0FDE}" srcOrd="0" destOrd="0" presId="urn:microsoft.com/office/officeart/2005/8/layout/lProcess2"/>
    <dgm:cxn modelId="{7CE85354-3265-428A-A3BE-94E2E2204231}" type="presParOf" srcId="{8159B635-838E-41C2-8860-A6C3DC808306}" destId="{4682CD89-AF8D-4A5F-B275-8C96EA5A346C}" srcOrd="1" destOrd="0" presId="urn:microsoft.com/office/officeart/2005/8/layout/lProcess2"/>
    <dgm:cxn modelId="{3BD95EC0-5286-4269-989D-042DCAAA585F}" type="presParOf" srcId="{8159B635-838E-41C2-8860-A6C3DC808306}" destId="{F9DBA04D-2F22-4237-A58E-104DEB4AB61A}" srcOrd="2" destOrd="0" presId="urn:microsoft.com/office/officeart/2005/8/layout/lProcess2"/>
    <dgm:cxn modelId="{06890C33-5649-46EF-BB5B-4084117A29D6}" type="presParOf" srcId="{8159B635-838E-41C2-8860-A6C3DC808306}" destId="{559570B3-B0BF-44A9-83A1-21382C132110}" srcOrd="3" destOrd="0" presId="urn:microsoft.com/office/officeart/2005/8/layout/lProcess2"/>
    <dgm:cxn modelId="{49152ECC-808B-4704-B613-8B0F66EB591A}" type="presParOf" srcId="{8159B635-838E-41C2-8860-A6C3DC808306}" destId="{28D558E8-4700-41D8-94ED-7445E1FD60A5}" srcOrd="4" destOrd="0" presId="urn:microsoft.com/office/officeart/2005/8/layout/lProcess2"/>
    <dgm:cxn modelId="{BFE733A6-3919-41B2-8876-73F7055C080B}" type="presParOf" srcId="{8159B635-838E-41C2-8860-A6C3DC808306}" destId="{AC71FDA7-BCC8-4DA5-A11E-7497F4DDCA1A}" srcOrd="5" destOrd="0" presId="urn:microsoft.com/office/officeart/2005/8/layout/lProcess2"/>
    <dgm:cxn modelId="{3A697B58-A2AA-4CA0-A796-0D3A28CB1A38}" type="presParOf" srcId="{8159B635-838E-41C2-8860-A6C3DC808306}" destId="{24580022-DE56-4AC3-BB7E-48EFD8D29D7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27A45-50E0-4EDD-A084-A8186F168D99}">
      <dsp:nvSpPr>
        <dsp:cNvPr id="0" name=""/>
        <dsp:cNvSpPr/>
      </dsp:nvSpPr>
      <dsp:spPr>
        <a:xfrm>
          <a:off x="4486" y="0"/>
          <a:ext cx="4315910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Материальное стимулирование</a:t>
          </a:r>
          <a:endParaRPr lang="ru-RU" sz="2000" kern="1200" dirty="0"/>
        </a:p>
      </dsp:txBody>
      <dsp:txXfrm>
        <a:off x="4486" y="0"/>
        <a:ext cx="4315910" cy="1166529"/>
      </dsp:txXfrm>
    </dsp:sp>
    <dsp:sp modelId="{C3964CD2-1FD3-488C-B820-C1205482CC52}">
      <dsp:nvSpPr>
        <dsp:cNvPr id="0" name=""/>
        <dsp:cNvSpPr/>
      </dsp:nvSpPr>
      <dsp:spPr>
        <a:xfrm>
          <a:off x="436077" y="1166624"/>
          <a:ext cx="3452728" cy="56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Выплаты вернувшимся из армии</a:t>
          </a:r>
          <a:endParaRPr lang="ru-RU" sz="1200" kern="1200" dirty="0"/>
        </a:p>
      </dsp:txBody>
      <dsp:txXfrm>
        <a:off x="452668" y="1183215"/>
        <a:ext cx="3419546" cy="533279"/>
      </dsp:txXfrm>
    </dsp:sp>
    <dsp:sp modelId="{3958AD95-84BD-436F-BCF6-DB904B8B7BEC}">
      <dsp:nvSpPr>
        <dsp:cNvPr id="0" name=""/>
        <dsp:cNvSpPr/>
      </dsp:nvSpPr>
      <dsp:spPr>
        <a:xfrm>
          <a:off x="436077" y="1820234"/>
          <a:ext cx="3452728" cy="56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Стипендии совмещающим работу с обучением в высшем учебном заведении</a:t>
          </a:r>
          <a:endParaRPr lang="ru-RU" sz="1200" kern="1200" dirty="0"/>
        </a:p>
      </dsp:txBody>
      <dsp:txXfrm>
        <a:off x="452668" y="1836825"/>
        <a:ext cx="3419546" cy="533279"/>
      </dsp:txXfrm>
    </dsp:sp>
    <dsp:sp modelId="{3C838297-A503-44CB-A645-913EB6C617FA}">
      <dsp:nvSpPr>
        <dsp:cNvPr id="0" name=""/>
        <dsp:cNvSpPr/>
      </dsp:nvSpPr>
      <dsp:spPr>
        <a:xfrm>
          <a:off x="436077" y="2473843"/>
          <a:ext cx="3452728" cy="56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Программа поддержки молодых специалистов</a:t>
          </a:r>
          <a:endParaRPr lang="ru-RU" sz="1200" kern="1200" dirty="0"/>
        </a:p>
      </dsp:txBody>
      <dsp:txXfrm>
        <a:off x="452668" y="2490434"/>
        <a:ext cx="3419546" cy="533279"/>
      </dsp:txXfrm>
    </dsp:sp>
    <dsp:sp modelId="{7C419D9C-D788-4F16-BE5B-47783CE4BEF2}">
      <dsp:nvSpPr>
        <dsp:cNvPr id="0" name=""/>
        <dsp:cNvSpPr/>
      </dsp:nvSpPr>
      <dsp:spPr>
        <a:xfrm>
          <a:off x="436077" y="3127453"/>
          <a:ext cx="3452728" cy="56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Ежегодное премирование лучших сотрудников</a:t>
          </a:r>
          <a:endParaRPr lang="ru-RU" sz="1200" kern="1200" dirty="0"/>
        </a:p>
      </dsp:txBody>
      <dsp:txXfrm>
        <a:off x="452668" y="3144044"/>
        <a:ext cx="3419546" cy="533279"/>
      </dsp:txXfrm>
    </dsp:sp>
    <dsp:sp modelId="{6FA12888-E406-472E-9DF6-0E3B25CFF31F}">
      <dsp:nvSpPr>
        <dsp:cNvPr id="0" name=""/>
        <dsp:cNvSpPr/>
      </dsp:nvSpPr>
      <dsp:spPr>
        <a:xfrm>
          <a:off x="4648577" y="0"/>
          <a:ext cx="4315910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tint val="4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Моральное стимулирование</a:t>
          </a:r>
          <a:endParaRPr lang="ru-RU" sz="2000" kern="1200" dirty="0"/>
        </a:p>
      </dsp:txBody>
      <dsp:txXfrm>
        <a:off x="4648577" y="0"/>
        <a:ext cx="4315910" cy="1166529"/>
      </dsp:txXfrm>
    </dsp:sp>
    <dsp:sp modelId="{BE8410C5-1520-42EA-9EAA-EB4ACF3B0FDE}">
      <dsp:nvSpPr>
        <dsp:cNvPr id="0" name=""/>
        <dsp:cNvSpPr/>
      </dsp:nvSpPr>
      <dsp:spPr>
        <a:xfrm>
          <a:off x="5075681" y="1166624"/>
          <a:ext cx="3452728" cy="56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Конкурс «Лучший по профессии»</a:t>
          </a:r>
          <a:endParaRPr lang="ru-RU" sz="1200" kern="1200" dirty="0"/>
        </a:p>
      </dsp:txBody>
      <dsp:txXfrm>
        <a:off x="5092272" y="1183215"/>
        <a:ext cx="3419546" cy="533279"/>
      </dsp:txXfrm>
    </dsp:sp>
    <dsp:sp modelId="{F9DBA04D-2F22-4237-A58E-104DEB4AB61A}">
      <dsp:nvSpPr>
        <dsp:cNvPr id="0" name=""/>
        <dsp:cNvSpPr/>
      </dsp:nvSpPr>
      <dsp:spPr>
        <a:xfrm>
          <a:off x="5075681" y="1820234"/>
          <a:ext cx="3452728" cy="56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Программа «Кадровый резерв»</a:t>
          </a:r>
          <a:endParaRPr lang="ru-RU" sz="1200" kern="1200" dirty="0"/>
        </a:p>
      </dsp:txBody>
      <dsp:txXfrm>
        <a:off x="5092272" y="1836825"/>
        <a:ext cx="3419546" cy="533279"/>
      </dsp:txXfrm>
    </dsp:sp>
    <dsp:sp modelId="{28D558E8-4700-41D8-94ED-7445E1FD60A5}">
      <dsp:nvSpPr>
        <dsp:cNvPr id="0" name=""/>
        <dsp:cNvSpPr/>
      </dsp:nvSpPr>
      <dsp:spPr>
        <a:xfrm>
          <a:off x="5075681" y="2473843"/>
          <a:ext cx="3452728" cy="56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Программа наставничества</a:t>
          </a:r>
          <a:endParaRPr lang="ru-RU" sz="1200" kern="1200" dirty="0"/>
        </a:p>
      </dsp:txBody>
      <dsp:txXfrm>
        <a:off x="5092272" y="2490434"/>
        <a:ext cx="3419546" cy="533279"/>
      </dsp:txXfrm>
    </dsp:sp>
    <dsp:sp modelId="{24580022-DE56-4AC3-BB7E-48EFD8D29D72}">
      <dsp:nvSpPr>
        <dsp:cNvPr id="0" name=""/>
        <dsp:cNvSpPr/>
      </dsp:nvSpPr>
      <dsp:spPr>
        <a:xfrm>
          <a:off x="5075681" y="3127453"/>
          <a:ext cx="3452728" cy="566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Программа адаптации</a:t>
          </a:r>
          <a:endParaRPr lang="ru-RU" sz="1200" kern="1200" dirty="0"/>
        </a:p>
      </dsp:txBody>
      <dsp:txXfrm>
        <a:off x="5092272" y="3144044"/>
        <a:ext cx="3419546" cy="53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B4208C-80F9-4142-B5F3-CA22C2970221}" type="datetimeFigureOut">
              <a:rPr lang="ru-RU" smtClean="0"/>
              <a:pPr/>
              <a:t>28.02.2023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790A2D-2C37-4844-B1E5-1A929D2871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342584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1" y="2708920"/>
            <a:ext cx="8977367" cy="23698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Акционерное Общество </a:t>
            </a:r>
          </a:p>
          <a:p>
            <a:pPr algn="ctr"/>
            <a:r>
              <a:rPr lang="ru-RU" sz="2600" b="1" i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«Миасский машиностроительный завод»:</a:t>
            </a:r>
          </a:p>
          <a:p>
            <a:pPr algn="ctr"/>
            <a:r>
              <a:rPr lang="ru-RU" sz="2600" b="1" i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гордость за предприятие, </a:t>
            </a:r>
          </a:p>
          <a:p>
            <a:pPr algn="ctr"/>
            <a:r>
              <a:rPr lang="ru-RU" sz="2600" b="1" i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600" b="1" i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табильность, </a:t>
            </a:r>
          </a:p>
          <a:p>
            <a:pPr algn="ctr"/>
            <a:r>
              <a:rPr lang="ru-RU" sz="2600" b="1" i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забота о коллективе </a:t>
            </a:r>
            <a:endParaRPr lang="ru-RU" sz="2600" b="1" i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1656184" cy="1994689"/>
          </a:xfrm>
          <a:prstGeom prst="rect">
            <a:avLst/>
          </a:prstGeom>
        </p:spPr>
      </p:pic>
      <p:pic>
        <p:nvPicPr>
          <p:cNvPr id="8" name="Picture 5" descr="лого"/>
          <p:cNvPicPr>
            <a:picLocks noChangeAspect="1" noChangeArrowheads="1"/>
          </p:cNvPicPr>
          <p:nvPr/>
        </p:nvPicPr>
        <p:blipFill>
          <a:blip r:embed="rId4" cstate="print"/>
          <a:srcRect b="13695"/>
          <a:stretch>
            <a:fillRect/>
          </a:stretch>
        </p:blipFill>
        <p:spPr bwMode="auto">
          <a:xfrm>
            <a:off x="6156176" y="5229200"/>
            <a:ext cx="25812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7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00113" y="1916113"/>
            <a:ext cx="8243887" cy="17922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smtClean="0"/>
              <a:t/>
            </a:r>
            <a:br>
              <a:rPr sz="4000" b="1" smtClean="0"/>
            </a:br>
            <a:r>
              <a:rPr sz="4000" b="1" smtClean="0"/>
              <a:t/>
            </a:r>
            <a:br>
              <a:rPr sz="4000" b="1" smtClean="0"/>
            </a:br>
            <a:r>
              <a:rPr lang="ru-RU" sz="4000" smtClean="0">
                <a:solidFill>
                  <a:srgbClr val="0070C0"/>
                </a:solidFill>
              </a:rPr>
              <a:t/>
            </a:r>
            <a:br>
              <a:rPr lang="ru-RU" sz="4000" smtClean="0">
                <a:solidFill>
                  <a:srgbClr val="0070C0"/>
                </a:solidFill>
              </a:rPr>
            </a:br>
            <a:endParaRPr lang="ru-RU" sz="4000" smtClean="0">
              <a:solidFill>
                <a:srgbClr val="0070C0"/>
              </a:solidFill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900113" y="2852738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32772" name="Picture 6" descr="Для молодежи предприятия ц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205038"/>
            <a:ext cx="54721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: скругленные углы 6"/>
          <p:cNvSpPr/>
          <p:nvPr/>
        </p:nvSpPr>
        <p:spPr>
          <a:xfrm>
            <a:off x="179512" y="2708920"/>
            <a:ext cx="2448272" cy="3240360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Специальные программы для молодежи!</a:t>
            </a: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717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4500563" y="5013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" name="Прямоугольник: скругленные углы 6"/>
          <p:cNvSpPr/>
          <p:nvPr/>
        </p:nvSpPr>
        <p:spPr>
          <a:xfrm>
            <a:off x="539552" y="1988840"/>
            <a:ext cx="6315000" cy="1440160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Есть возможность обучения!</a:t>
            </a:r>
            <a:endParaRPr lang="en-US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Обучение по профессиям, тренинги, конференции – </a:t>
            </a: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для сотрудников!</a:t>
            </a:r>
            <a:endParaRPr lang="en-US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530" name="AutoShape 2" descr="Картинки по запросу программа путь лидера АО М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Картинки по запросу молодежь наше будущее картинки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68344" y="1916832"/>
            <a:ext cx="1296144" cy="136436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Users\kashirina_7\Desktop\лидеры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0543"/>
            <a:ext cx="3456384" cy="23068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C:\Users\kashirina_7\Desktop\Лидер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94705"/>
            <a:ext cx="4680520" cy="25283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" y="-34859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Картинки по запросу молодежь наше будуще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Картинки по запросу молодежь наше будуще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Картинки по запросу молодежь наше будуще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Картинки по запросу молодежь наше будуще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Прямоугольник: скругленные углы 6"/>
          <p:cNvSpPr/>
          <p:nvPr/>
        </p:nvSpPr>
        <p:spPr>
          <a:xfrm>
            <a:off x="1619672" y="1772816"/>
            <a:ext cx="5522912" cy="1152128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Мероприятиям – да!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Спорт, поездки, летний отдых -  вместе!</a:t>
            </a: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22" descr="http://rezervrt.ru/vverx/images/piple14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2833216"/>
            <a:ext cx="3770359" cy="32697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2" descr="http://rezervrt.ru/vverx/images/piple14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3140968"/>
            <a:ext cx="3891734" cy="2915043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: скругленные углы 6"/>
          <p:cNvSpPr/>
          <p:nvPr/>
        </p:nvSpPr>
        <p:spPr>
          <a:xfrm>
            <a:off x="1331640" y="1772816"/>
            <a:ext cx="5522912" cy="1656184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Программа  «Кадровый резерв».</a:t>
            </a: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Хочешь быть руководителем </a:t>
            </a: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– будь им!</a:t>
            </a: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" name="Picture 22" descr="http://rezervrt.ru/vverx/images/piple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4550" y="3068960"/>
            <a:ext cx="4959450" cy="305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http://rezervrt.ru/vverx/images/piple14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7975" y="4001290"/>
            <a:ext cx="2843807" cy="213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4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" y="-34859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: скругленные углы 6"/>
          <p:cNvSpPr/>
          <p:nvPr/>
        </p:nvSpPr>
        <p:spPr>
          <a:xfrm>
            <a:off x="3621088" y="3212976"/>
            <a:ext cx="5522912" cy="1656184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98" name="AutoShape 2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1772816"/>
            <a:ext cx="43559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 предприятии действует коллективный договор.</a:t>
            </a:r>
          </a:p>
          <a:p>
            <a:endParaRPr lang="ru-RU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Работникам предоставляются дополнительные выплаты и компенсации.</a:t>
            </a:r>
          </a:p>
          <a:p>
            <a:endParaRPr lang="ru-RU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Профсоюзный комитет организует конкурсы и праздничные мероприятия.</a:t>
            </a:r>
          </a:p>
          <a:p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b="1" u="sng" dirty="0" smtClean="0"/>
          </a:p>
        </p:txBody>
      </p:sp>
      <p:pic>
        <p:nvPicPr>
          <p:cNvPr id="1027" name="Picture 3" descr="C:\Users\kashirina_7\Desktop\Профсою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" y="2348879"/>
            <a:ext cx="4534498" cy="3400873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69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7937"/>
            <a:ext cx="914717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4500563" y="5013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" name="Прямоугольник: скругленные углы 6"/>
          <p:cNvSpPr/>
          <p:nvPr/>
        </p:nvSpPr>
        <p:spPr>
          <a:xfrm>
            <a:off x="1075234" y="1772817"/>
            <a:ext cx="6315000" cy="936103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Гордимся своим коллективом!</a:t>
            </a:r>
            <a:endParaRPr lang="en-US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530" name="AutoShape 2" descr="Картинки по запросу программа путь лидера АО М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kashirina_7\Desktop\Сотрудн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52936"/>
            <a:ext cx="3534377" cy="270324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4" name="Picture 6" descr="C:\Users\kashirina_7\Desktop\ру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25099"/>
            <a:ext cx="4918407" cy="275891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2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717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4500563" y="5013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" name="Прямоугольник: скругленные углы 6"/>
          <p:cNvSpPr/>
          <p:nvPr/>
        </p:nvSpPr>
        <p:spPr>
          <a:xfrm>
            <a:off x="1075234" y="1908753"/>
            <a:ext cx="6315000" cy="1016191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Воспитываем будущее поколение                    </a:t>
            </a:r>
            <a:endParaRPr lang="ru-RU" sz="2000" b="1" dirty="0" smtClean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чтим наших ветеранов!</a:t>
            </a:r>
            <a:endParaRPr lang="en-US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530" name="AutoShape 2" descr="Картинки по запросу программа путь лидера АО М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kashirina_7\Desktop\Ветера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3" y="2780928"/>
            <a:ext cx="2488966" cy="3255547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kashirina_7\Desktop\Дет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76" y="2924943"/>
            <a:ext cx="5547020" cy="311153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48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4153" y="2132856"/>
            <a:ext cx="5772870" cy="384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681" y="2996952"/>
            <a:ext cx="2952328" cy="327251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1763688" y="1916832"/>
            <a:ext cx="5328592" cy="15121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Рады будем видеть Вас в рядах сотрудников предприятия!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31259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" y="-34859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1880" y="3789040"/>
            <a:ext cx="5522912" cy="1656184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АО «ММЗ» – современное промышленное предприятие, выпускающее продукцию оборонного </a:t>
            </a:r>
            <a:r>
              <a:rPr lang="ru-RU" sz="2000" b="1" i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  и </a:t>
            </a:r>
            <a:r>
              <a:rPr lang="ru-RU" sz="2000" b="1" i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гражданского назначения.</a:t>
            </a:r>
          </a:p>
          <a:p>
            <a:pPr algn="ctr"/>
            <a:endParaRPr lang="ru-RU" sz="2000" b="1" i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Новая папка\IMG_1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3160663" cy="210710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F:\Новая папка\IMG_1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44824"/>
            <a:ext cx="2693405" cy="17956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F:\Новая папка\26\IMG_410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00807"/>
            <a:ext cx="2520280" cy="2013073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3" descr="F:\Новая папка\22\IMG_87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772816"/>
            <a:ext cx="2948170" cy="19652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347864" y="5157193"/>
            <a:ext cx="5796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Предприятие расположено: </a:t>
            </a:r>
            <a:endParaRPr lang="en-US" sz="1400" dirty="0" smtClean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г. Миасс (Челябинская область),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Тугоякское шоссе,1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сайт предприятия </a:t>
            </a:r>
            <a:r>
              <a:rPr lang="en-US" sz="1400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www.mmz.ru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" y="-34859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: скругленные углы 6"/>
          <p:cNvSpPr/>
          <p:nvPr/>
        </p:nvSpPr>
        <p:spPr>
          <a:xfrm>
            <a:off x="3621088" y="2132856"/>
            <a:ext cx="5343400" cy="2736304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200" b="1" dirty="0" smtClean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endParaRPr lang="ru-RU" sz="2200" b="1" dirty="0" smtClean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2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настоящее время </a:t>
            </a:r>
          </a:p>
          <a:p>
            <a:r>
              <a:rPr lang="ru-RU" sz="22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приоритетным </a:t>
            </a:r>
          </a:p>
          <a:p>
            <a:r>
              <a:rPr lang="ru-RU" sz="22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направлением </a:t>
            </a:r>
            <a:endParaRPr lang="ru-RU" sz="2200" b="1" dirty="0" smtClean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sz="22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предприятия </a:t>
            </a:r>
          </a:p>
          <a:p>
            <a:r>
              <a:rPr lang="ru-RU" sz="22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является производство </a:t>
            </a:r>
          </a:p>
          <a:p>
            <a:r>
              <a:rPr lang="ru-RU" sz="22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продукции оборонного назначения</a:t>
            </a:r>
            <a:r>
              <a:rPr lang="ru-RU" sz="22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2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 предприятии работает более 700 сотрудников, основная численность – специалисты технического профиля, рабочие.</a:t>
            </a:r>
          </a:p>
          <a:p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98" name="AutoShape 2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Documents and Settings\Admin\Рабочий стол\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23" y="1988840"/>
            <a:ext cx="2931349" cy="39604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949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" y="-34859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: скругленные углы 6"/>
          <p:cNvSpPr/>
          <p:nvPr/>
        </p:nvSpPr>
        <p:spPr>
          <a:xfrm>
            <a:off x="3621088" y="3212976"/>
            <a:ext cx="5522912" cy="1656184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98" name="AutoShape 2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Documents and Settings\Admin\Рабочий стол\карти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23" y="1988840"/>
            <a:ext cx="2931349" cy="39604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790256" y="1988840"/>
            <a:ext cx="51845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НАШИ ПРЕИМУЩЕСТВА:</a:t>
            </a:r>
          </a:p>
          <a:p>
            <a:pPr lvl="0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1. Крупное оборонное предприятие ГК «Роскосмос»;</a:t>
            </a:r>
          </a:p>
          <a:p>
            <a:pPr lvl="0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2. Стабильная заработная плата;</a:t>
            </a:r>
          </a:p>
          <a:p>
            <a:pPr lvl="0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3. Отличный коллектив;</a:t>
            </a:r>
          </a:p>
          <a:p>
            <a:pPr lvl="0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4. Работа в экологически чистом городе (г. Миасс, Челябинская область);</a:t>
            </a:r>
          </a:p>
          <a:p>
            <a:pPr lvl="0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5. Возможность профессионального роста и обучения;</a:t>
            </a:r>
          </a:p>
          <a:p>
            <a:pPr lvl="0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6. Полный соц. пакет.</a:t>
            </a:r>
          </a:p>
        </p:txBody>
      </p:sp>
    </p:spTree>
    <p:extLst>
      <p:ext uri="{BB962C8B-B14F-4D97-AF65-F5344CB8AC3E}">
        <p14:creationId xmlns:p14="http://schemas.microsoft.com/office/powerpoint/2010/main" val="23327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" y="-34859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: скругленные углы 6"/>
          <p:cNvSpPr/>
          <p:nvPr/>
        </p:nvSpPr>
        <p:spPr>
          <a:xfrm>
            <a:off x="4139951" y="2488728"/>
            <a:ext cx="4815137" cy="2596456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 предприятии востребованы  химики, технологи, другие инженерные специальности и рабочие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профессии</a:t>
            </a:r>
          </a:p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(фрезеровщик,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токарь, 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слесарь - ремонтник, электрики).</a:t>
            </a:r>
          </a:p>
          <a:p>
            <a:pPr algn="ctr"/>
            <a:endParaRPr lang="ru-RU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 профессию – обучим!</a:t>
            </a: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98" name="AutoShape 2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Картинки по запросу картинки молодые рабоч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9" y="2420888"/>
            <a:ext cx="3870928" cy="252028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949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" y="-34859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: скругленные углы 6"/>
          <p:cNvSpPr/>
          <p:nvPr/>
        </p:nvSpPr>
        <p:spPr>
          <a:xfrm>
            <a:off x="3779912" y="1772816"/>
            <a:ext cx="5112568" cy="4320480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b="1" dirty="0" smtClean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вакансий (рабочие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ru-RU" sz="2000" b="1" u="sng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Фрезеровщик;</a:t>
            </a:r>
          </a:p>
          <a:p>
            <a:r>
              <a:rPr lang="ru-RU" sz="2000" b="1" u="sng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Токарь-расточник;</a:t>
            </a:r>
          </a:p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Испытатель агрегатов, приборов и чувствительных элементов;</a:t>
            </a:r>
            <a:endParaRPr lang="ru-RU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Слесарь-ремонтник;</a:t>
            </a:r>
            <a:endParaRPr lang="ru-RU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Монтажник;</a:t>
            </a:r>
            <a:endParaRPr lang="ru-RU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u="sng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Наладчик станков;</a:t>
            </a:r>
          </a:p>
          <a:p>
            <a:r>
              <a:rPr lang="ru-RU" sz="2000" b="1" u="sng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Слесарь </a:t>
            </a:r>
            <a:r>
              <a:rPr lang="ru-RU" sz="2000" b="1" u="sng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– по различным направлениям работ;</a:t>
            </a:r>
          </a:p>
          <a:p>
            <a:r>
              <a:rPr lang="ru-RU" sz="2000" b="1" u="sng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Электромонтер;</a:t>
            </a:r>
          </a:p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Контролер ОТК;</a:t>
            </a:r>
            <a:endParaRPr lang="ru-RU" sz="20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u="sng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Электрослесарь</a:t>
            </a:r>
            <a:r>
              <a:rPr lang="ru-RU" sz="2000" b="1" u="sng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u="sng" dirty="0" smtClean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u="sng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Уборщицы.</a:t>
            </a:r>
            <a:endParaRPr lang="ru-RU" sz="2000" b="1" u="sng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98" name="AutoShape 2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C:\Users\kashirina_7\Desktop\Презентации_готовые\Приглашаем на работ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3624337" cy="43803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27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" y="-34859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: скругленные углы 6"/>
          <p:cNvSpPr/>
          <p:nvPr/>
        </p:nvSpPr>
        <p:spPr>
          <a:xfrm>
            <a:off x="3779912" y="1772816"/>
            <a:ext cx="5112568" cy="4320480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b="1" dirty="0" smtClean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вакансий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(ИТР):</a:t>
            </a:r>
          </a:p>
          <a:p>
            <a:r>
              <a:rPr lang="ru-RU" sz="1600" b="1" u="sng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Инженер по подготовке производства;</a:t>
            </a:r>
          </a:p>
          <a:p>
            <a:r>
              <a:rPr lang="ru-RU" sz="1600" b="1" u="sng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Инженер-технолог(по </a:t>
            </a:r>
            <a:r>
              <a:rPr lang="ru-RU" sz="1600" b="1" u="sng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направлениям: сварка, </a:t>
            </a:r>
            <a:r>
              <a:rPr lang="ru-RU" sz="1600" b="1" u="sng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мехобработка, приборное производство);</a:t>
            </a:r>
            <a:endParaRPr lang="ru-RU" sz="1600" b="1" u="sng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Инженер по ультразвуковому контролю;</a:t>
            </a:r>
            <a:endParaRPr lang="ru-RU" sz="16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Инженер по механическим испытаниям;</a:t>
            </a:r>
            <a:endParaRPr lang="ru-RU" sz="16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Юрисконсульт;</a:t>
            </a:r>
            <a:endParaRPr lang="ru-RU" sz="16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Экономист </a:t>
            </a:r>
            <a:r>
              <a:rPr lang="ru-RU" sz="1600" b="1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b="1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бюджетированию</a:t>
            </a:r>
            <a:r>
              <a:rPr lang="ru-RU" sz="1600" b="1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>
              <a:ln w="12700">
                <a:noFill/>
                <a:prstDash val="solid"/>
              </a:ln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Ведущий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специалист по ремонту механического оборудования.</a:t>
            </a: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98" name="AutoShape 2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C:\Users\kashirina_7\Desktop\Презентации_готовые\Приглашаем на работ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3624337" cy="43803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93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G:\фон презент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00113" y="1916113"/>
            <a:ext cx="8243887" cy="360362"/>
          </a:xfrm>
        </p:spPr>
        <p:txBody>
          <a:bodyPr>
            <a:normAutofit fontScale="90000"/>
          </a:bodyPr>
          <a:lstStyle/>
          <a:p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ru-RU" sz="4000" smtClean="0">
                <a:solidFill>
                  <a:srgbClr val="0070C0"/>
                </a:solidFill>
              </a:rPr>
              <a:t/>
            </a:r>
            <a:br>
              <a:rPr lang="ru-RU" sz="4000" smtClean="0">
                <a:solidFill>
                  <a:srgbClr val="0070C0"/>
                </a:solidFill>
              </a:rPr>
            </a:br>
            <a:endParaRPr lang="ru-RU" sz="4000" smtClean="0">
              <a:solidFill>
                <a:srgbClr val="0070C0"/>
              </a:solidFill>
            </a:endParaRPr>
          </a:p>
        </p:txBody>
      </p:sp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0" y="177323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Программы для работников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549275"/>
            <a:ext cx="2133600" cy="365125"/>
          </a:xfrm>
        </p:spPr>
        <p:txBody>
          <a:bodyPr/>
          <a:lstStyle/>
          <a:p>
            <a:pPr>
              <a:defRPr/>
            </a:pPr>
            <a:fld id="{2361AB0D-C549-4A71-892D-BF752D61A028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48638679"/>
              </p:ext>
            </p:extLst>
          </p:nvPr>
        </p:nvGraphicFramePr>
        <p:xfrm>
          <a:off x="179512" y="2348880"/>
          <a:ext cx="89644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" y="-34859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: скругленные углы 6"/>
          <p:cNvSpPr/>
          <p:nvPr/>
        </p:nvSpPr>
        <p:spPr>
          <a:xfrm>
            <a:off x="3491880" y="3789040"/>
            <a:ext cx="5522912" cy="1656184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Молодые работники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будущее 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предприятия!</a:t>
            </a:r>
          </a:p>
          <a:p>
            <a:pPr algn="ctr"/>
            <a:endParaRPr lang="ru-RU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98" name="AutoShape 2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пуск ракеты грц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Картинки по запросу ты нужен стране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2394" y="1916832"/>
            <a:ext cx="3086056" cy="17281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2" name="Picture 6" descr="Картинки по запросу ты нужен предприятию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16832"/>
            <a:ext cx="2370584" cy="1697123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64" name="AutoShape 8" descr="Картинки по запросу молодежь наше будуще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Картинки по запросу молодежь наше будуще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Картинки по запросу молодежь наше будуще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Картинки по запросу молодежь наше будуще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 descr="Картинки по запросу ты нужен предприятию картинки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1283" y="1916833"/>
            <a:ext cx="2307225" cy="17281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C:\Users\kashirina_7\Desktop\Лидер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5" y="3841773"/>
            <a:ext cx="3428655" cy="228353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94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2327</TotalTime>
  <Words>380</Words>
  <Application>Microsoft Office PowerPoint</Application>
  <PresentationFormat>Экран (4:3)</PresentationFormat>
  <Paragraphs>162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МамаИрина</dc:creator>
  <cp:lastModifiedBy>kashirina_7</cp:lastModifiedBy>
  <cp:revision>402</cp:revision>
  <cp:lastPrinted>2022-10-27T08:06:39Z</cp:lastPrinted>
  <dcterms:created xsi:type="dcterms:W3CDTF">2015-11-04T14:13:25Z</dcterms:created>
  <dcterms:modified xsi:type="dcterms:W3CDTF">2023-02-28T06:42:30Z</dcterms:modified>
</cp:coreProperties>
</file>