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2" r:id="rId2"/>
    <p:sldId id="506" r:id="rId3"/>
    <p:sldId id="507" r:id="rId4"/>
    <p:sldId id="508" r:id="rId5"/>
    <p:sldId id="509" r:id="rId6"/>
    <p:sldId id="512" r:id="rId7"/>
    <p:sldId id="513" r:id="rId8"/>
    <p:sldId id="514" r:id="rId9"/>
    <p:sldId id="515" r:id="rId10"/>
    <p:sldId id="471" r:id="rId11"/>
  </p:sldIdLst>
  <p:sldSz cx="9144000" cy="5145088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EAEAEA"/>
    <a:srgbClr val="4D4D4D"/>
    <a:srgbClr val="808080"/>
    <a:srgbClr val="FF0066"/>
    <a:srgbClr val="DDDDDD"/>
    <a:srgbClr val="969696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4023" autoAdjust="0"/>
  </p:normalViewPr>
  <p:slideViewPr>
    <p:cSldViewPr snapToObjects="1">
      <p:cViewPr>
        <p:scale>
          <a:sx n="112" d="100"/>
          <a:sy n="112" d="100"/>
        </p:scale>
        <p:origin x="-1704" y="-6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15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8A843-2097-4566-BD6D-799C7BDDA0C8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29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A6357-29FC-4B9A-A72E-D6EEC8C07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36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1C4E178-78F2-4FB1-809F-7EBE56956131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6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36" y="9429516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6CCFC0-E753-4200-B3EE-C4DEEFE5B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2342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94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9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6375"/>
            <a:ext cx="8229600" cy="4389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56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56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0" descr="Background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46175" y="1131888"/>
            <a:ext cx="6162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3600" dirty="0">
                <a:solidFill>
                  <a:srgbClr val="969696"/>
                </a:solidFill>
              </a:rPr>
              <a:t>ХОЛДИНГ</a:t>
            </a:r>
            <a:endParaRPr lang="en-US" altLang="ru-RU" sz="3600" dirty="0">
              <a:solidFill>
                <a:srgbClr val="969696"/>
              </a:solidFill>
            </a:endParaRPr>
          </a:p>
        </p:txBody>
      </p:sp>
      <p:pic>
        <p:nvPicPr>
          <p:cNvPr id="9" name="Picture 7" descr="LOgo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1831975"/>
            <a:ext cx="6951662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308850" y="3751263"/>
            <a:ext cx="1828800" cy="1119187"/>
          </a:xfrm>
          <a:prstGeom prst="rect">
            <a:avLst/>
          </a:prstGeom>
          <a:solidFill>
            <a:srgbClr val="FF9900">
              <a:alpha val="89803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600" b="1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768475" y="3760788"/>
            <a:ext cx="5467350" cy="1117600"/>
          </a:xfrm>
          <a:prstGeom prst="rect">
            <a:avLst/>
          </a:prstGeom>
          <a:solidFill>
            <a:srgbClr val="C0C0C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dirty="0"/>
          </a:p>
        </p:txBody>
      </p:sp>
      <p:sp>
        <p:nvSpPr>
          <p:cNvPr id="12" name="Rectangle 9"/>
          <p:cNvSpPr/>
          <p:nvPr/>
        </p:nvSpPr>
        <p:spPr>
          <a:xfrm>
            <a:off x="-9525" y="3760788"/>
            <a:ext cx="1703388" cy="1117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0" y="0"/>
            <a:ext cx="914400" cy="1065212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4139952" y="4444752"/>
            <a:ext cx="5004048" cy="70033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lt1"/>
                </a:solidFill>
                <a:latin typeface="+mn-lt"/>
                <a:cs typeface="+mn-cs"/>
              </a:rPr>
              <a:t>Специалист по персоналу: Чемпалова Екатерина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lt1"/>
                </a:solidFill>
                <a:latin typeface="+mn-lt"/>
                <a:cs typeface="+mn-cs"/>
              </a:rPr>
              <a:t>Телефон:8(922)716 31 02</a:t>
            </a:r>
            <a:endParaRPr lang="en-US" sz="16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7" name="Picture 16" descr="0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504" y="196280"/>
            <a:ext cx="6858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779838" y="1879601"/>
            <a:ext cx="22320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100" b="1" dirty="0">
                <a:solidFill>
                  <a:srgbClr val="FF9900"/>
                </a:solidFill>
              </a:rPr>
              <a:t>СПАСИБО</a:t>
            </a:r>
            <a:endParaRPr lang="en-US" altLang="ru-RU" sz="3100" b="1" dirty="0">
              <a:solidFill>
                <a:srgbClr val="FF9900"/>
              </a:solidFill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3383868" y="2597150"/>
            <a:ext cx="3500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>
                <a:solidFill>
                  <a:srgbClr val="5F5F5F"/>
                </a:solidFill>
              </a:rPr>
              <a:t>за проявленное Вами внимание!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023" y="757338"/>
            <a:ext cx="8264185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u="sng" dirty="0" smtClean="0"/>
              <a:t>Ламинарные системы</a:t>
            </a:r>
          </a:p>
          <a:p>
            <a:pPr algn="ctr"/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Инженер отдела аналитики и валидации</a:t>
            </a:r>
          </a:p>
          <a:p>
            <a:endParaRPr lang="ru-RU" sz="1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/>
              <a:t>Инженер технолог в отдел технического контроля</a:t>
            </a:r>
          </a:p>
          <a:p>
            <a:pPr lvl="0"/>
            <a:endParaRPr lang="ru-RU" sz="1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/>
              <a:t>Программист микроконтроллеров</a:t>
            </a:r>
          </a:p>
          <a:p>
            <a:pPr lvl="0">
              <a:buFont typeface="Arial" pitchFamily="34" charset="0"/>
              <a:buChar char="•"/>
            </a:pPr>
            <a:endParaRPr lang="ru-RU" sz="1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/>
              <a:t>Инженер-конструктор электромеханик</a:t>
            </a:r>
          </a:p>
          <a:p>
            <a:pPr lvl="0"/>
            <a:endParaRPr lang="ru-RU" sz="1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/>
              <a:t>Схемотехник</a:t>
            </a:r>
          </a:p>
          <a:p>
            <a:pPr algn="ctr"/>
            <a:r>
              <a:rPr lang="ru-RU" sz="1600" b="1" u="sng" dirty="0" smtClean="0"/>
              <a:t>ЛТО</a:t>
            </a:r>
          </a:p>
          <a:p>
            <a:pPr algn="ctr"/>
            <a:endParaRPr lang="ru-RU" sz="1600" b="1" u="sng" dirty="0" smtClean="0"/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Инженер в группу разработки технической и эксплуатационной документации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pPr algn="ctr"/>
            <a:r>
              <a:rPr lang="ru-RU" sz="1600" b="1" dirty="0" smtClean="0"/>
              <a:t>Обращаться по телефону: 8 922 716 31 02 Екатерина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3746" y="1204392"/>
            <a:ext cx="8032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>
              <a:lnSpc>
                <a:spcPct val="150000"/>
              </a:lnSpc>
            </a:pPr>
            <a:r>
              <a:rPr lang="ru-RU" b="1" dirty="0" smtClean="0"/>
              <a:t>«Никакая инструкция не может перечислить всех обязанностей должностного лица, пересмотреть все отдельные случаи и дать впредь соответствующие указания. А потому господа инженеры должны проявить инициативу и, руководствуясь знаниями своей специальности и пользы дела, прилагать все усилия для оправдания своего назначения»</a:t>
            </a:r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08" y="484312"/>
            <a:ext cx="90004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algn="ctr"/>
            <a:r>
              <a:rPr lang="ru-RU" b="1" dirty="0" smtClean="0"/>
              <a:t>Инженер отдела аналитики и валидации</a:t>
            </a:r>
          </a:p>
          <a:p>
            <a:pPr algn="ctr"/>
            <a:endParaRPr lang="ru-RU" b="1" dirty="0" smtClean="0"/>
          </a:p>
          <a:p>
            <a:r>
              <a:rPr lang="ru-RU" sz="1600" b="1" dirty="0" smtClean="0"/>
              <a:t>Обязанности: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Проведение экспериментальных работ для внедрения новых методик, продукции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Изучение НД в сфере проведения экспериментальных работ и продукции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Написание отчетов по проделанным экспериментам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Проведение пуско-наладочных мероприятий у заказчика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Оценка качества эксперимента по результатам составленного отчета, оценка детальности проработки задачи, полученных выводов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Оценка организованности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Оценка самостоятельности проведения работы, оценка возможности организовать работу совместно с другими подразделениями производства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Требования: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Высшее инженерно-техническое 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Базовые знания в области физики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Базовые знания в области электротехники</a:t>
            </a:r>
          </a:p>
          <a:p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08" y="484312"/>
            <a:ext cx="9000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algn="ctr"/>
            <a:r>
              <a:rPr lang="ru-RU" b="1" dirty="0" smtClean="0"/>
              <a:t>Инженер технолог в отдел технического контроля</a:t>
            </a:r>
          </a:p>
          <a:p>
            <a:pPr algn="ctr"/>
            <a:endParaRPr lang="ru-RU" b="1" dirty="0" smtClean="0"/>
          </a:p>
          <a:p>
            <a:r>
              <a:rPr lang="ru-RU" sz="1600" b="1" dirty="0" smtClean="0"/>
              <a:t>Обязанности:</a:t>
            </a:r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Разработка методик и приспособлений для выполнения контрольных процедур для технически сложных ПКИ, для ответственных СЕД в процессе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Организация контроля и учета образцов сталей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r>
              <a:rPr lang="ru-RU" sz="1600" b="1" dirty="0" smtClean="0"/>
              <a:t>Требования:</a:t>
            </a:r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Высшее инженерно-техническое образование</a:t>
            </a:r>
          </a:p>
          <a:p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08" y="484312"/>
            <a:ext cx="9000492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b="1" dirty="0" smtClean="0"/>
          </a:p>
          <a:p>
            <a:pPr lvl="0" algn="ctr"/>
            <a:r>
              <a:rPr lang="ru-RU" sz="1700" b="1" dirty="0" smtClean="0"/>
              <a:t>Программист микроконтроллеров</a:t>
            </a:r>
          </a:p>
          <a:p>
            <a:pPr lvl="0"/>
            <a:endParaRPr lang="ru-RU" sz="1700" b="1" dirty="0" smtClean="0"/>
          </a:p>
          <a:p>
            <a:r>
              <a:rPr lang="ru-RU" sz="1600" b="1" dirty="0" smtClean="0"/>
              <a:t>Обязанности: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Поддержка и развитие существующего встроенного ПО для устройств на базе микроконтроллеров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Разработка встроенного ПО для устройств на базе микроконтроллеров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Тестирование и отладка устройств (при взаимодействии с разработчиками аппаратной части);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Написание документации на ПО.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Разработка новых изделий, </a:t>
            </a:r>
            <a:r>
              <a:rPr lang="ru-RU" sz="1600" dirty="0" err="1" smtClean="0"/>
              <a:t>схемотехника</a:t>
            </a:r>
            <a:r>
              <a:rPr lang="ru-RU" sz="1600" dirty="0" smtClean="0"/>
              <a:t>, подбор элементной базы, тестирование и отладка.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r>
              <a:rPr lang="ru-RU" sz="1600" b="1" dirty="0" smtClean="0"/>
              <a:t>Требования: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Опыт программирования микроконтроллеров на языках С/С++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Опыт работы с микроконтроллерами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Опыт работы с цифровыми интерфейсами (UART, SPI, </a:t>
            </a:r>
            <a:r>
              <a:rPr lang="ru-RU" sz="1600" dirty="0" err="1" smtClean="0"/>
              <a:t>Ethernet</a:t>
            </a:r>
            <a:r>
              <a:rPr lang="ru-RU" sz="1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Опыт отладки и работы с контрольно-измерительным оборудованием </a:t>
            </a:r>
            <a:br>
              <a:rPr lang="ru-RU" sz="1600" dirty="0" smtClean="0"/>
            </a:br>
            <a:endParaRPr lang="ru-RU" sz="1700" b="1" dirty="0" smtClean="0"/>
          </a:p>
          <a:p>
            <a:pPr lvl="0"/>
            <a:endParaRPr lang="ru-RU" sz="1700" b="1" dirty="0" smtClean="0"/>
          </a:p>
          <a:p>
            <a:pPr lvl="0"/>
            <a:endParaRPr lang="ru-RU" sz="1700" b="1" dirty="0" smtClean="0"/>
          </a:p>
          <a:p>
            <a:pPr algn="ctr"/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08" y="703263"/>
            <a:ext cx="90004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Инженер-конструктор (электромеханик)</a:t>
            </a:r>
          </a:p>
          <a:p>
            <a:r>
              <a:rPr lang="ru-RU" b="1" dirty="0" smtClean="0"/>
              <a:t>Обязанности: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Конструкторская разработка деталей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Разработка электрических схем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Электротехнические расчеты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Сопровождение производства, авторский надзор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Расчет и выбор комплектующих с учетом актуальной ситуации на рынке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в пуско-наладке и испытании оборудования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в проектах по снижению себестоимости продукта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Составление технических описаний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b="1" dirty="0" smtClean="0"/>
              <a:t>Требования: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Высшее техническое образование;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Хорошее знание электротехники и электроники;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Чтение электрических схем и чертежей;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Уверенный пользователь: </a:t>
            </a:r>
            <a:r>
              <a:rPr lang="ru-RU" dirty="0" err="1" smtClean="0"/>
              <a:t>AutoCAD</a:t>
            </a:r>
            <a:r>
              <a:rPr lang="ru-RU" dirty="0" smtClean="0"/>
              <a:t>, программ 3D моделирования, MS Office</a:t>
            </a:r>
          </a:p>
          <a:p>
            <a:pPr lvl="0">
              <a:buFont typeface="Arial" pitchFamily="34" charset="0"/>
              <a:buChar char="•"/>
            </a:pPr>
            <a:endParaRPr lang="ru-RU" b="1" dirty="0" smtClean="0"/>
          </a:p>
          <a:p>
            <a:pPr algn="ctr"/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111250" y="268288"/>
            <a:ext cx="7853238" cy="434975"/>
          </a:xfrm>
          <a:prstGeom prst="rect">
            <a:avLst/>
          </a:prstGeom>
          <a:solidFill>
            <a:srgbClr val="9696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268288"/>
            <a:ext cx="1062038" cy="43497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4340" name="Picture 5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303213"/>
            <a:ext cx="406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11250" y="203340"/>
            <a:ext cx="6051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altLang="ru-RU" sz="2000" b="1" dirty="0" smtClean="0">
                <a:solidFill>
                  <a:schemeClr val="bg1"/>
                </a:solidFill>
              </a:rPr>
              <a:t>Вакансии </a:t>
            </a:r>
            <a:r>
              <a:rPr lang="en-US" altLang="ru-RU" sz="2000" b="1" dirty="0" smtClean="0">
                <a:solidFill>
                  <a:schemeClr val="bg1"/>
                </a:solidFill>
              </a:rPr>
              <a:t>LAMSYSTEMS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08" y="412304"/>
            <a:ext cx="900049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b="1" dirty="0" smtClean="0"/>
          </a:p>
          <a:p>
            <a:pPr lvl="0" algn="ctr"/>
            <a:r>
              <a:rPr lang="ru-RU" b="1" dirty="0" smtClean="0"/>
              <a:t>Схемотехник</a:t>
            </a:r>
          </a:p>
          <a:p>
            <a:pPr lvl="0"/>
            <a:endParaRPr lang="ru-RU" b="1" dirty="0" smtClean="0"/>
          </a:p>
          <a:p>
            <a:r>
              <a:rPr lang="ru-RU" b="1" dirty="0" smtClean="0"/>
              <a:t>Обязанности: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Разработка структурных, функциональных, принципиальных схем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Проектирование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Подготовка документации для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Настройка и тестирование опытных образцов, ввод устройств в серийное производство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Сопровождение разработок в процессе написания программ, производства, эксплуатации и поддержки</a:t>
            </a:r>
          </a:p>
          <a:p>
            <a:endParaRPr lang="ru-RU" dirty="0" smtClean="0"/>
          </a:p>
          <a:p>
            <a:r>
              <a:rPr lang="ru-RU" b="1" dirty="0" smtClean="0"/>
              <a:t>Требования: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Знание современной элементной базы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Владение принципами построения цифровых и аналоговых схем</a:t>
            </a:r>
          </a:p>
          <a:p>
            <a:pPr lvl="0"/>
            <a:endParaRPr lang="ru-RU" sz="1700" b="1" dirty="0" smtClean="0"/>
          </a:p>
          <a:p>
            <a:pPr lvl="0"/>
            <a:endParaRPr lang="ru-RU" sz="1700" b="1" dirty="0" smtClean="0"/>
          </a:p>
          <a:p>
            <a:pPr algn="ctr"/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 advTm="1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-45179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b="1" dirty="0" smtClean="0"/>
              <a:t>Инженер в группу разработки технической и эксплуатационной документации</a:t>
            </a:r>
          </a:p>
          <a:p>
            <a:r>
              <a:rPr lang="ru-RU" sz="1600" b="1" dirty="0" smtClean="0"/>
              <a:t>Обязанности: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Разработка и ведение технической документации на изделия и комплектующие: технических условий, руководств по эксплуатации, паспортов и технических описаний;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Подбор методов испытаний изделий и комплектующих на этапе проектирования;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Подбор испытательного оборудования и средств </a:t>
            </a:r>
            <a:r>
              <a:rPr lang="ru-RU" sz="1600" dirty="0" err="1" smtClean="0"/>
              <a:t>измерения.</a:t>
            </a:r>
            <a:r>
              <a:rPr lang="ru-RU" sz="1600" b="1" dirty="0" err="1" smtClean="0"/>
              <a:t>Требования</a:t>
            </a:r>
            <a:r>
              <a:rPr lang="ru-RU" sz="1600" b="1" dirty="0" smtClean="0"/>
              <a:t>: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Образование высшее техническое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Умение вести деловую переписку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Умение описать техническим языком, назначение характеристики, порядок использования, условия хранения и </a:t>
            </a:r>
            <a:r>
              <a:rPr lang="ru-RU" sz="1600" dirty="0" err="1" smtClean="0"/>
              <a:t>тд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Способность к анализу, ответственность, желание и способности к обучению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r>
              <a:rPr lang="ru-RU" sz="1600" b="1" dirty="0" smtClean="0"/>
              <a:t>Требования: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Образование техническое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Умение вести деловую переписку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Умение описать техническим языком, назначение характеристики, порядок использования, условия хранения и </a:t>
            </a:r>
            <a:r>
              <a:rPr lang="ru-RU" sz="1600" dirty="0" err="1" smtClean="0"/>
              <a:t>тд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Способность к анализу, ответственность, желание и способности к обучению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11117</TotalTime>
  <Words>559</Words>
  <Application>Microsoft Office PowerPoint</Application>
  <PresentationFormat>Произвольный</PresentationFormat>
  <Paragraphs>125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Григорьева</cp:lastModifiedBy>
  <cp:revision>1104</cp:revision>
  <dcterms:created xsi:type="dcterms:W3CDTF">2013-11-18T05:45:31Z</dcterms:created>
  <dcterms:modified xsi:type="dcterms:W3CDTF">2023-02-21T10:02:52Z</dcterms:modified>
</cp:coreProperties>
</file>