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3"/>
  </p:notesMasterIdLst>
  <p:sldIdLst>
    <p:sldId id="386" r:id="rId3"/>
    <p:sldId id="418" r:id="rId4"/>
    <p:sldId id="397" r:id="rId5"/>
    <p:sldId id="447" r:id="rId6"/>
    <p:sldId id="416" r:id="rId7"/>
    <p:sldId id="403" r:id="rId8"/>
    <p:sldId id="414" r:id="rId9"/>
    <p:sldId id="415" r:id="rId10"/>
    <p:sldId id="448" r:id="rId11"/>
    <p:sldId id="387" r:id="rId12"/>
  </p:sldIdLst>
  <p:sldSz cx="9145588" cy="6859588"/>
  <p:notesSz cx="6797675" cy="9926638"/>
  <p:defaultTextStyle>
    <a:defPPr>
      <a:defRPr lang="en-US"/>
    </a:defPPr>
    <a:lvl1pPr marL="0" algn="l" defTabSz="4232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3279" algn="l" defTabSz="4232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6557" algn="l" defTabSz="4232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69836" algn="l" defTabSz="4232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93114" algn="l" defTabSz="4232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16393" algn="l" defTabSz="4232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39670" algn="l" defTabSz="4232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62948" algn="l" defTabSz="4232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86227" algn="l" defTabSz="42327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новалова Анжела В" initials="КАВ" lastIdx="2" clrIdx="0">
    <p:extLst>
      <p:ext uri="{19B8F6BF-5375-455C-9EA6-DF929625EA0E}">
        <p15:presenceInfo xmlns:p15="http://schemas.microsoft.com/office/powerpoint/2012/main" userId="S-1-5-21-2042616209-2909500866-4200925940-3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F7DFE6"/>
    <a:srgbClr val="4079AB"/>
    <a:srgbClr val="990033"/>
    <a:srgbClr val="6A97BE"/>
    <a:srgbClr val="D3DEF1"/>
    <a:srgbClr val="FF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8" y="90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A7E46-6FF0-42AF-AF8C-81B6ECD57F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E401C7-908C-4CD3-8282-0320FE7D1C8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проектирование и конструирование</a:t>
          </a:r>
          <a:endParaRPr lang="ru-RU" sz="1800" dirty="0">
            <a:solidFill>
              <a:schemeClr val="accent5">
                <a:lumMod val="50000"/>
              </a:schemeClr>
            </a:solidFill>
          </a:endParaRPr>
        </a:p>
      </dgm:t>
    </dgm:pt>
    <dgm:pt modelId="{733B0DFC-C5DF-40A0-B2C3-DB64A1B05EAA}" type="parTrans" cxnId="{5995AB7C-E999-45E9-B031-7B942BCD20A2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</a:endParaRPr>
        </a:p>
      </dgm:t>
    </dgm:pt>
    <dgm:pt modelId="{DCB76869-F38F-4002-8757-EDBA326F9E21}" type="sibTrans" cxnId="{5995AB7C-E999-45E9-B031-7B942BCD20A2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</a:endParaRPr>
        </a:p>
      </dgm:t>
    </dgm:pt>
    <dgm:pt modelId="{38A649B3-A0C2-4C5C-8D75-4EEB355EDE8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систем управления и защиты</a:t>
          </a:r>
        </a:p>
      </dgm:t>
    </dgm:pt>
    <dgm:pt modelId="{70D5052C-E4E7-4DDE-A3B3-B2D628327A7D}" type="parTrans" cxnId="{F1C88D20-B178-4B2A-8E81-3976D71D5C54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</a:endParaRPr>
        </a:p>
      </dgm:t>
    </dgm:pt>
    <dgm:pt modelId="{F277630B-BBE6-4342-A59C-ABFE1C86388C}" type="sibTrans" cxnId="{F1C88D20-B178-4B2A-8E81-3976D71D5C54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</a:endParaRPr>
        </a:p>
      </dgm:t>
    </dgm:pt>
    <dgm:pt modelId="{E51D2183-E75A-4035-95B1-14C579DEECC3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средств измерения и автоматики</a:t>
          </a:r>
        </a:p>
      </dgm:t>
    </dgm:pt>
    <dgm:pt modelId="{E19BF814-DBAE-4A4D-9988-8EC955EA5473}" type="parTrans" cxnId="{EC243CC8-C0A9-4708-A199-E77078E59704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</a:endParaRPr>
        </a:p>
      </dgm:t>
    </dgm:pt>
    <dgm:pt modelId="{8AD2350B-6D43-4334-8A48-4126A6DE72A6}" type="sibTrans" cxnId="{EC243CC8-C0A9-4708-A199-E77078E59704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</a:endParaRPr>
        </a:p>
      </dgm:t>
    </dgm:pt>
    <dgm:pt modelId="{7C17EE7C-C9CF-4882-9ADF-29B012E8D28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технологических конструкций и процессов</a:t>
          </a:r>
        </a:p>
      </dgm:t>
    </dgm:pt>
    <dgm:pt modelId="{01A17CD1-BB7D-4598-9F9E-3A8E570CCF0A}" type="parTrans" cxnId="{86BD2C10-A3CB-4E5D-9A43-96D8A6B5D686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</a:endParaRPr>
        </a:p>
      </dgm:t>
    </dgm:pt>
    <dgm:pt modelId="{68ECCDAF-0E05-4764-BCCF-83D2386396F9}" type="sibTrans" cxnId="{86BD2C10-A3CB-4E5D-9A43-96D8A6B5D686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</a:endParaRPr>
        </a:p>
      </dgm:t>
    </dgm:pt>
    <dgm:pt modelId="{4992FC28-ABB7-4C82-9BA7-991AB4139AB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решение задач динамики, прочности, устойчивости</a:t>
          </a:r>
        </a:p>
      </dgm:t>
    </dgm:pt>
    <dgm:pt modelId="{4273E0B4-E544-4479-A5CA-555338F9365F}" type="parTrans" cxnId="{B442434F-D3F1-417C-AAF1-B51C92CE6C9D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</a:endParaRPr>
        </a:p>
      </dgm:t>
    </dgm:pt>
    <dgm:pt modelId="{BADACBA7-07BF-4BB8-B0A2-833F41A9CD16}" type="sibTrans" cxnId="{B442434F-D3F1-417C-AAF1-B51C92CE6C9D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</a:endParaRPr>
        </a:p>
      </dgm:t>
    </dgm:pt>
    <dgm:pt modelId="{96558D8B-C777-440B-B52C-C7E8D7FAF15E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экспериментальная отработка, испытания</a:t>
          </a:r>
        </a:p>
      </dgm:t>
    </dgm:pt>
    <dgm:pt modelId="{644B9093-0DD5-4A1C-90FF-ADE595B33F0A}" type="parTrans" cxnId="{707F3CF2-929D-4859-8876-189DDD110DAA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</a:endParaRPr>
        </a:p>
      </dgm:t>
    </dgm:pt>
    <dgm:pt modelId="{CC88F85C-CAB7-4056-AE63-A919D5D6D7F1}" type="sibTrans" cxnId="{707F3CF2-929D-4859-8876-189DDD110DAA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</a:endParaRPr>
        </a:p>
      </dgm:t>
    </dgm:pt>
    <dgm:pt modelId="{FB1C80BA-7633-4907-80D7-F5B912A46D1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и внедрение инновационных технологических процессов производства</a:t>
          </a:r>
        </a:p>
      </dgm:t>
    </dgm:pt>
    <dgm:pt modelId="{5BFB1DE8-D9DF-47F0-8528-8F118A680705}" type="parTrans" cxnId="{74261933-FC0D-4EF4-8C2C-7D31277FE469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</a:endParaRPr>
        </a:p>
      </dgm:t>
    </dgm:pt>
    <dgm:pt modelId="{FCA9041F-BF30-42D8-AAF4-88E5B7674A62}" type="sibTrans" cxnId="{74261933-FC0D-4EF4-8C2C-7D31277FE469}">
      <dgm:prSet/>
      <dgm:spPr/>
      <dgm:t>
        <a:bodyPr/>
        <a:lstStyle/>
        <a:p>
          <a:endParaRPr lang="ru-RU" sz="1800">
            <a:solidFill>
              <a:schemeClr val="accent5">
                <a:lumMod val="50000"/>
              </a:schemeClr>
            </a:solidFill>
          </a:endParaRPr>
        </a:p>
      </dgm:t>
    </dgm:pt>
    <dgm:pt modelId="{BEF8BE91-4536-483A-8033-B37AE647892E}" type="pres">
      <dgm:prSet presAssocID="{0A8A7E46-6FF0-42AF-AF8C-81B6ECD57F9E}" presName="vert0" presStyleCnt="0">
        <dgm:presLayoutVars>
          <dgm:dir/>
          <dgm:animOne val="branch"/>
          <dgm:animLvl val="lvl"/>
        </dgm:presLayoutVars>
      </dgm:prSet>
      <dgm:spPr/>
    </dgm:pt>
    <dgm:pt modelId="{D1C99672-0B1F-4CCE-ABA1-3A15A53920F0}" type="pres">
      <dgm:prSet presAssocID="{8AE401C7-908C-4CD3-8282-0320FE7D1C82}" presName="thickLine" presStyleLbl="alignNode1" presStyleIdx="0" presStyleCnt="7"/>
      <dgm:spPr/>
    </dgm:pt>
    <dgm:pt modelId="{2EC2766A-4279-44D3-8B71-4B0846FD1E5C}" type="pres">
      <dgm:prSet presAssocID="{8AE401C7-908C-4CD3-8282-0320FE7D1C82}" presName="horz1" presStyleCnt="0"/>
      <dgm:spPr/>
    </dgm:pt>
    <dgm:pt modelId="{E9020DB6-6270-4F30-93CB-30F597809C95}" type="pres">
      <dgm:prSet presAssocID="{8AE401C7-908C-4CD3-8282-0320FE7D1C82}" presName="tx1" presStyleLbl="revTx" presStyleIdx="0" presStyleCnt="7"/>
      <dgm:spPr/>
    </dgm:pt>
    <dgm:pt modelId="{3513E62C-93C0-42E6-8C20-4EE93EE437E1}" type="pres">
      <dgm:prSet presAssocID="{8AE401C7-908C-4CD3-8282-0320FE7D1C82}" presName="vert1" presStyleCnt="0"/>
      <dgm:spPr/>
    </dgm:pt>
    <dgm:pt modelId="{E935FA28-BBE9-4847-A09E-041962E588C0}" type="pres">
      <dgm:prSet presAssocID="{38A649B3-A0C2-4C5C-8D75-4EEB355EDE8C}" presName="thickLine" presStyleLbl="alignNode1" presStyleIdx="1" presStyleCnt="7"/>
      <dgm:spPr/>
    </dgm:pt>
    <dgm:pt modelId="{9453D6E2-2F58-4566-B862-8660E7FE8ACD}" type="pres">
      <dgm:prSet presAssocID="{38A649B3-A0C2-4C5C-8D75-4EEB355EDE8C}" presName="horz1" presStyleCnt="0"/>
      <dgm:spPr/>
    </dgm:pt>
    <dgm:pt modelId="{F06D31C8-5825-4E63-90BB-4D4830C72C56}" type="pres">
      <dgm:prSet presAssocID="{38A649B3-A0C2-4C5C-8D75-4EEB355EDE8C}" presName="tx1" presStyleLbl="revTx" presStyleIdx="1" presStyleCnt="7"/>
      <dgm:spPr/>
    </dgm:pt>
    <dgm:pt modelId="{2EECABB9-2EA7-40B6-BB7B-13CB0324B297}" type="pres">
      <dgm:prSet presAssocID="{38A649B3-A0C2-4C5C-8D75-4EEB355EDE8C}" presName="vert1" presStyleCnt="0"/>
      <dgm:spPr/>
    </dgm:pt>
    <dgm:pt modelId="{A165D0C4-EC63-4495-98AF-3CB31DF21172}" type="pres">
      <dgm:prSet presAssocID="{7C17EE7C-C9CF-4882-9ADF-29B012E8D284}" presName="thickLine" presStyleLbl="alignNode1" presStyleIdx="2" presStyleCnt="7"/>
      <dgm:spPr/>
    </dgm:pt>
    <dgm:pt modelId="{1C3FC208-C1A0-4687-BA25-892117D90A53}" type="pres">
      <dgm:prSet presAssocID="{7C17EE7C-C9CF-4882-9ADF-29B012E8D284}" presName="horz1" presStyleCnt="0"/>
      <dgm:spPr/>
    </dgm:pt>
    <dgm:pt modelId="{0A241AFC-372C-4FF5-8E3A-C8C1AA91F16E}" type="pres">
      <dgm:prSet presAssocID="{7C17EE7C-C9CF-4882-9ADF-29B012E8D284}" presName="tx1" presStyleLbl="revTx" presStyleIdx="2" presStyleCnt="7"/>
      <dgm:spPr/>
    </dgm:pt>
    <dgm:pt modelId="{B1F5717E-3467-40DD-B162-D2E3AFF85A46}" type="pres">
      <dgm:prSet presAssocID="{7C17EE7C-C9CF-4882-9ADF-29B012E8D284}" presName="vert1" presStyleCnt="0"/>
      <dgm:spPr/>
    </dgm:pt>
    <dgm:pt modelId="{20AE696D-E7DC-4E58-8BE2-63996C328540}" type="pres">
      <dgm:prSet presAssocID="{E51D2183-E75A-4035-95B1-14C579DEECC3}" presName="thickLine" presStyleLbl="alignNode1" presStyleIdx="3" presStyleCnt="7"/>
      <dgm:spPr/>
    </dgm:pt>
    <dgm:pt modelId="{6C705AB0-4770-4E16-A516-358AF792F164}" type="pres">
      <dgm:prSet presAssocID="{E51D2183-E75A-4035-95B1-14C579DEECC3}" presName="horz1" presStyleCnt="0"/>
      <dgm:spPr/>
    </dgm:pt>
    <dgm:pt modelId="{0A8B978B-7BB8-4566-8B85-EC771C586F2C}" type="pres">
      <dgm:prSet presAssocID="{E51D2183-E75A-4035-95B1-14C579DEECC3}" presName="tx1" presStyleLbl="revTx" presStyleIdx="3" presStyleCnt="7"/>
      <dgm:spPr/>
    </dgm:pt>
    <dgm:pt modelId="{16F77734-DA8B-447E-849B-5DD9753995E1}" type="pres">
      <dgm:prSet presAssocID="{E51D2183-E75A-4035-95B1-14C579DEECC3}" presName="vert1" presStyleCnt="0"/>
      <dgm:spPr/>
    </dgm:pt>
    <dgm:pt modelId="{FD144B9E-5DA2-43A1-B872-C59048204C7E}" type="pres">
      <dgm:prSet presAssocID="{4992FC28-ABB7-4C82-9BA7-991AB4139ABD}" presName="thickLine" presStyleLbl="alignNode1" presStyleIdx="4" presStyleCnt="7"/>
      <dgm:spPr/>
    </dgm:pt>
    <dgm:pt modelId="{1DB425ED-5381-44CC-BF75-F23AA52794AB}" type="pres">
      <dgm:prSet presAssocID="{4992FC28-ABB7-4C82-9BA7-991AB4139ABD}" presName="horz1" presStyleCnt="0"/>
      <dgm:spPr/>
    </dgm:pt>
    <dgm:pt modelId="{1E1C32D1-C9CC-4916-A42A-B866500D8C65}" type="pres">
      <dgm:prSet presAssocID="{4992FC28-ABB7-4C82-9BA7-991AB4139ABD}" presName="tx1" presStyleLbl="revTx" presStyleIdx="4" presStyleCnt="7"/>
      <dgm:spPr/>
    </dgm:pt>
    <dgm:pt modelId="{45A3DAA5-1E8A-48AB-9F74-436470F87720}" type="pres">
      <dgm:prSet presAssocID="{4992FC28-ABB7-4C82-9BA7-991AB4139ABD}" presName="vert1" presStyleCnt="0"/>
      <dgm:spPr/>
    </dgm:pt>
    <dgm:pt modelId="{65A5E88F-9A44-481C-99B6-3DEEFD879466}" type="pres">
      <dgm:prSet presAssocID="{96558D8B-C777-440B-B52C-C7E8D7FAF15E}" presName="thickLine" presStyleLbl="alignNode1" presStyleIdx="5" presStyleCnt="7"/>
      <dgm:spPr/>
    </dgm:pt>
    <dgm:pt modelId="{3503A945-AB25-496F-A442-1FCFD84D1875}" type="pres">
      <dgm:prSet presAssocID="{96558D8B-C777-440B-B52C-C7E8D7FAF15E}" presName="horz1" presStyleCnt="0"/>
      <dgm:spPr/>
    </dgm:pt>
    <dgm:pt modelId="{31813B88-929A-4871-A92D-5D3444DF5CBC}" type="pres">
      <dgm:prSet presAssocID="{96558D8B-C777-440B-B52C-C7E8D7FAF15E}" presName="tx1" presStyleLbl="revTx" presStyleIdx="5" presStyleCnt="7"/>
      <dgm:spPr/>
    </dgm:pt>
    <dgm:pt modelId="{E6011D70-84CD-460B-BE94-476B3971BB77}" type="pres">
      <dgm:prSet presAssocID="{96558D8B-C777-440B-B52C-C7E8D7FAF15E}" presName="vert1" presStyleCnt="0"/>
      <dgm:spPr/>
    </dgm:pt>
    <dgm:pt modelId="{82E3A57D-072A-45F8-B1DE-BE2E1FF23F1D}" type="pres">
      <dgm:prSet presAssocID="{FB1C80BA-7633-4907-80D7-F5B912A46D10}" presName="thickLine" presStyleLbl="alignNode1" presStyleIdx="6" presStyleCnt="7"/>
      <dgm:spPr/>
    </dgm:pt>
    <dgm:pt modelId="{3B00FF70-6B11-4E9E-909B-BD4E8D718B0B}" type="pres">
      <dgm:prSet presAssocID="{FB1C80BA-7633-4907-80D7-F5B912A46D10}" presName="horz1" presStyleCnt="0"/>
      <dgm:spPr/>
    </dgm:pt>
    <dgm:pt modelId="{B3B657F5-D16A-4E05-A519-F1DDA8B4D896}" type="pres">
      <dgm:prSet presAssocID="{FB1C80BA-7633-4907-80D7-F5B912A46D10}" presName="tx1" presStyleLbl="revTx" presStyleIdx="6" presStyleCnt="7"/>
      <dgm:spPr/>
    </dgm:pt>
    <dgm:pt modelId="{8B82563C-3BB8-41A7-B90C-78B7E122B0F1}" type="pres">
      <dgm:prSet presAssocID="{FB1C80BA-7633-4907-80D7-F5B912A46D10}" presName="vert1" presStyleCnt="0"/>
      <dgm:spPr/>
    </dgm:pt>
  </dgm:ptLst>
  <dgm:cxnLst>
    <dgm:cxn modelId="{4A72230F-4B07-49F0-AC51-3BCB78663E58}" type="presOf" srcId="{E51D2183-E75A-4035-95B1-14C579DEECC3}" destId="{0A8B978B-7BB8-4566-8B85-EC771C586F2C}" srcOrd="0" destOrd="0" presId="urn:microsoft.com/office/officeart/2008/layout/LinedList"/>
    <dgm:cxn modelId="{86BD2C10-A3CB-4E5D-9A43-96D8A6B5D686}" srcId="{0A8A7E46-6FF0-42AF-AF8C-81B6ECD57F9E}" destId="{7C17EE7C-C9CF-4882-9ADF-29B012E8D284}" srcOrd="2" destOrd="0" parTransId="{01A17CD1-BB7D-4598-9F9E-3A8E570CCF0A}" sibTransId="{68ECCDAF-0E05-4764-BCCF-83D2386396F9}"/>
    <dgm:cxn modelId="{ECEE9C12-CE1D-4A89-8A7F-36CC1C6E3CEE}" type="presOf" srcId="{FB1C80BA-7633-4907-80D7-F5B912A46D10}" destId="{B3B657F5-D16A-4E05-A519-F1DDA8B4D896}" srcOrd="0" destOrd="0" presId="urn:microsoft.com/office/officeart/2008/layout/LinedList"/>
    <dgm:cxn modelId="{F1C88D20-B178-4B2A-8E81-3976D71D5C54}" srcId="{0A8A7E46-6FF0-42AF-AF8C-81B6ECD57F9E}" destId="{38A649B3-A0C2-4C5C-8D75-4EEB355EDE8C}" srcOrd="1" destOrd="0" parTransId="{70D5052C-E4E7-4DDE-A3B3-B2D628327A7D}" sibTransId="{F277630B-BBE6-4342-A59C-ABFE1C86388C}"/>
    <dgm:cxn modelId="{74261933-FC0D-4EF4-8C2C-7D31277FE469}" srcId="{0A8A7E46-6FF0-42AF-AF8C-81B6ECD57F9E}" destId="{FB1C80BA-7633-4907-80D7-F5B912A46D10}" srcOrd="6" destOrd="0" parTransId="{5BFB1DE8-D9DF-47F0-8528-8F118A680705}" sibTransId="{FCA9041F-BF30-42D8-AAF4-88E5B7674A62}"/>
    <dgm:cxn modelId="{B442434F-D3F1-417C-AAF1-B51C92CE6C9D}" srcId="{0A8A7E46-6FF0-42AF-AF8C-81B6ECD57F9E}" destId="{4992FC28-ABB7-4C82-9BA7-991AB4139ABD}" srcOrd="4" destOrd="0" parTransId="{4273E0B4-E544-4479-A5CA-555338F9365F}" sibTransId="{BADACBA7-07BF-4BB8-B0A2-833F41A9CD16}"/>
    <dgm:cxn modelId="{5995AB7C-E999-45E9-B031-7B942BCD20A2}" srcId="{0A8A7E46-6FF0-42AF-AF8C-81B6ECD57F9E}" destId="{8AE401C7-908C-4CD3-8282-0320FE7D1C82}" srcOrd="0" destOrd="0" parTransId="{733B0DFC-C5DF-40A0-B2C3-DB64A1B05EAA}" sibTransId="{DCB76869-F38F-4002-8757-EDBA326F9E21}"/>
    <dgm:cxn modelId="{CD5E0580-F52C-4269-9566-C325CD1EBD5A}" type="presOf" srcId="{4992FC28-ABB7-4C82-9BA7-991AB4139ABD}" destId="{1E1C32D1-C9CC-4916-A42A-B866500D8C65}" srcOrd="0" destOrd="0" presId="urn:microsoft.com/office/officeart/2008/layout/LinedList"/>
    <dgm:cxn modelId="{DD19588A-0150-4A96-AB98-8808BEC52BE1}" type="presOf" srcId="{8AE401C7-908C-4CD3-8282-0320FE7D1C82}" destId="{E9020DB6-6270-4F30-93CB-30F597809C95}" srcOrd="0" destOrd="0" presId="urn:microsoft.com/office/officeart/2008/layout/LinedList"/>
    <dgm:cxn modelId="{94063A8F-3B13-4AA8-91F8-BFC70D3E6E30}" type="presOf" srcId="{38A649B3-A0C2-4C5C-8D75-4EEB355EDE8C}" destId="{F06D31C8-5825-4E63-90BB-4D4830C72C56}" srcOrd="0" destOrd="0" presId="urn:microsoft.com/office/officeart/2008/layout/LinedList"/>
    <dgm:cxn modelId="{BC74F096-DCE5-47CC-BBC3-A4E9DD71DD35}" type="presOf" srcId="{96558D8B-C777-440B-B52C-C7E8D7FAF15E}" destId="{31813B88-929A-4871-A92D-5D3444DF5CBC}" srcOrd="0" destOrd="0" presId="urn:microsoft.com/office/officeart/2008/layout/LinedList"/>
    <dgm:cxn modelId="{AEAC0CAC-4AA6-4325-BA2B-8EF23157C24A}" type="presOf" srcId="{0A8A7E46-6FF0-42AF-AF8C-81B6ECD57F9E}" destId="{BEF8BE91-4536-483A-8033-B37AE647892E}" srcOrd="0" destOrd="0" presId="urn:microsoft.com/office/officeart/2008/layout/LinedList"/>
    <dgm:cxn modelId="{EC243CC8-C0A9-4708-A199-E77078E59704}" srcId="{0A8A7E46-6FF0-42AF-AF8C-81B6ECD57F9E}" destId="{E51D2183-E75A-4035-95B1-14C579DEECC3}" srcOrd="3" destOrd="0" parTransId="{E19BF814-DBAE-4A4D-9988-8EC955EA5473}" sibTransId="{8AD2350B-6D43-4334-8A48-4126A6DE72A6}"/>
    <dgm:cxn modelId="{72285DE2-9D96-4C31-8D24-966E80636873}" type="presOf" srcId="{7C17EE7C-C9CF-4882-9ADF-29B012E8D284}" destId="{0A241AFC-372C-4FF5-8E3A-C8C1AA91F16E}" srcOrd="0" destOrd="0" presId="urn:microsoft.com/office/officeart/2008/layout/LinedList"/>
    <dgm:cxn modelId="{707F3CF2-929D-4859-8876-189DDD110DAA}" srcId="{0A8A7E46-6FF0-42AF-AF8C-81B6ECD57F9E}" destId="{96558D8B-C777-440B-B52C-C7E8D7FAF15E}" srcOrd="5" destOrd="0" parTransId="{644B9093-0DD5-4A1C-90FF-ADE595B33F0A}" sibTransId="{CC88F85C-CAB7-4056-AE63-A919D5D6D7F1}"/>
    <dgm:cxn modelId="{9927679E-EF10-4CCF-A656-A85E2DFE8351}" type="presParOf" srcId="{BEF8BE91-4536-483A-8033-B37AE647892E}" destId="{D1C99672-0B1F-4CCE-ABA1-3A15A53920F0}" srcOrd="0" destOrd="0" presId="urn:microsoft.com/office/officeart/2008/layout/LinedList"/>
    <dgm:cxn modelId="{2B13873D-3596-4D09-BD7C-BC28E4856D55}" type="presParOf" srcId="{BEF8BE91-4536-483A-8033-B37AE647892E}" destId="{2EC2766A-4279-44D3-8B71-4B0846FD1E5C}" srcOrd="1" destOrd="0" presId="urn:microsoft.com/office/officeart/2008/layout/LinedList"/>
    <dgm:cxn modelId="{0838FBAE-472B-41DE-8948-4EC0E22CAFF7}" type="presParOf" srcId="{2EC2766A-4279-44D3-8B71-4B0846FD1E5C}" destId="{E9020DB6-6270-4F30-93CB-30F597809C95}" srcOrd="0" destOrd="0" presId="urn:microsoft.com/office/officeart/2008/layout/LinedList"/>
    <dgm:cxn modelId="{ECE565AD-0225-4C32-A80F-18C16BC8B8CC}" type="presParOf" srcId="{2EC2766A-4279-44D3-8B71-4B0846FD1E5C}" destId="{3513E62C-93C0-42E6-8C20-4EE93EE437E1}" srcOrd="1" destOrd="0" presId="urn:microsoft.com/office/officeart/2008/layout/LinedList"/>
    <dgm:cxn modelId="{30F7F143-94D8-411D-88D8-F86AFECF4DA0}" type="presParOf" srcId="{BEF8BE91-4536-483A-8033-B37AE647892E}" destId="{E935FA28-BBE9-4847-A09E-041962E588C0}" srcOrd="2" destOrd="0" presId="urn:microsoft.com/office/officeart/2008/layout/LinedList"/>
    <dgm:cxn modelId="{8744EAAD-E11B-42E1-BA6B-6311764E4CA9}" type="presParOf" srcId="{BEF8BE91-4536-483A-8033-B37AE647892E}" destId="{9453D6E2-2F58-4566-B862-8660E7FE8ACD}" srcOrd="3" destOrd="0" presId="urn:microsoft.com/office/officeart/2008/layout/LinedList"/>
    <dgm:cxn modelId="{4CE0F9CA-B627-4831-938A-018AFD2543E7}" type="presParOf" srcId="{9453D6E2-2F58-4566-B862-8660E7FE8ACD}" destId="{F06D31C8-5825-4E63-90BB-4D4830C72C56}" srcOrd="0" destOrd="0" presId="urn:microsoft.com/office/officeart/2008/layout/LinedList"/>
    <dgm:cxn modelId="{7EB75CD1-F7B2-4561-9606-0A513DA82DAF}" type="presParOf" srcId="{9453D6E2-2F58-4566-B862-8660E7FE8ACD}" destId="{2EECABB9-2EA7-40B6-BB7B-13CB0324B297}" srcOrd="1" destOrd="0" presId="urn:microsoft.com/office/officeart/2008/layout/LinedList"/>
    <dgm:cxn modelId="{DC4F6EC6-EE28-4776-A0DA-1189D47FBDDC}" type="presParOf" srcId="{BEF8BE91-4536-483A-8033-B37AE647892E}" destId="{A165D0C4-EC63-4495-98AF-3CB31DF21172}" srcOrd="4" destOrd="0" presId="urn:microsoft.com/office/officeart/2008/layout/LinedList"/>
    <dgm:cxn modelId="{39F31BE5-BE86-4858-B5F7-32C572C4B03D}" type="presParOf" srcId="{BEF8BE91-4536-483A-8033-B37AE647892E}" destId="{1C3FC208-C1A0-4687-BA25-892117D90A53}" srcOrd="5" destOrd="0" presId="urn:microsoft.com/office/officeart/2008/layout/LinedList"/>
    <dgm:cxn modelId="{F5804485-CC01-4607-A8A8-769BFB6DBB81}" type="presParOf" srcId="{1C3FC208-C1A0-4687-BA25-892117D90A53}" destId="{0A241AFC-372C-4FF5-8E3A-C8C1AA91F16E}" srcOrd="0" destOrd="0" presId="urn:microsoft.com/office/officeart/2008/layout/LinedList"/>
    <dgm:cxn modelId="{7285C173-7C7C-4D69-8CE0-1AA93962A081}" type="presParOf" srcId="{1C3FC208-C1A0-4687-BA25-892117D90A53}" destId="{B1F5717E-3467-40DD-B162-D2E3AFF85A46}" srcOrd="1" destOrd="0" presId="urn:microsoft.com/office/officeart/2008/layout/LinedList"/>
    <dgm:cxn modelId="{EBE654A8-69B2-4AE2-8AB3-223023571C43}" type="presParOf" srcId="{BEF8BE91-4536-483A-8033-B37AE647892E}" destId="{20AE696D-E7DC-4E58-8BE2-63996C328540}" srcOrd="6" destOrd="0" presId="urn:microsoft.com/office/officeart/2008/layout/LinedList"/>
    <dgm:cxn modelId="{59AA2A0C-CF98-4F60-91FB-20EA82B27C94}" type="presParOf" srcId="{BEF8BE91-4536-483A-8033-B37AE647892E}" destId="{6C705AB0-4770-4E16-A516-358AF792F164}" srcOrd="7" destOrd="0" presId="urn:microsoft.com/office/officeart/2008/layout/LinedList"/>
    <dgm:cxn modelId="{5E272392-67C7-4E85-914E-1F261C3D0344}" type="presParOf" srcId="{6C705AB0-4770-4E16-A516-358AF792F164}" destId="{0A8B978B-7BB8-4566-8B85-EC771C586F2C}" srcOrd="0" destOrd="0" presId="urn:microsoft.com/office/officeart/2008/layout/LinedList"/>
    <dgm:cxn modelId="{7A5602DC-ECEE-4EBD-B987-3AB24681986B}" type="presParOf" srcId="{6C705AB0-4770-4E16-A516-358AF792F164}" destId="{16F77734-DA8B-447E-849B-5DD9753995E1}" srcOrd="1" destOrd="0" presId="urn:microsoft.com/office/officeart/2008/layout/LinedList"/>
    <dgm:cxn modelId="{F963C394-9D68-429B-B7D0-8F3479A56EDA}" type="presParOf" srcId="{BEF8BE91-4536-483A-8033-B37AE647892E}" destId="{FD144B9E-5DA2-43A1-B872-C59048204C7E}" srcOrd="8" destOrd="0" presId="urn:microsoft.com/office/officeart/2008/layout/LinedList"/>
    <dgm:cxn modelId="{67D37F43-8DC2-4781-A971-8819D688C453}" type="presParOf" srcId="{BEF8BE91-4536-483A-8033-B37AE647892E}" destId="{1DB425ED-5381-44CC-BF75-F23AA52794AB}" srcOrd="9" destOrd="0" presId="urn:microsoft.com/office/officeart/2008/layout/LinedList"/>
    <dgm:cxn modelId="{6082359D-B0B0-453A-8066-659C6C90515C}" type="presParOf" srcId="{1DB425ED-5381-44CC-BF75-F23AA52794AB}" destId="{1E1C32D1-C9CC-4916-A42A-B866500D8C65}" srcOrd="0" destOrd="0" presId="urn:microsoft.com/office/officeart/2008/layout/LinedList"/>
    <dgm:cxn modelId="{43344661-F912-4F2D-B9BD-0939F60B9508}" type="presParOf" srcId="{1DB425ED-5381-44CC-BF75-F23AA52794AB}" destId="{45A3DAA5-1E8A-48AB-9F74-436470F87720}" srcOrd="1" destOrd="0" presId="urn:microsoft.com/office/officeart/2008/layout/LinedList"/>
    <dgm:cxn modelId="{520B95E8-DD4D-4F85-B9D2-528BBD78FD48}" type="presParOf" srcId="{BEF8BE91-4536-483A-8033-B37AE647892E}" destId="{65A5E88F-9A44-481C-99B6-3DEEFD879466}" srcOrd="10" destOrd="0" presId="urn:microsoft.com/office/officeart/2008/layout/LinedList"/>
    <dgm:cxn modelId="{80311928-A830-4232-B3E8-E76151275811}" type="presParOf" srcId="{BEF8BE91-4536-483A-8033-B37AE647892E}" destId="{3503A945-AB25-496F-A442-1FCFD84D1875}" srcOrd="11" destOrd="0" presId="urn:microsoft.com/office/officeart/2008/layout/LinedList"/>
    <dgm:cxn modelId="{9EE9F6E7-D741-48BE-97DB-E9FCED8D7836}" type="presParOf" srcId="{3503A945-AB25-496F-A442-1FCFD84D1875}" destId="{31813B88-929A-4871-A92D-5D3444DF5CBC}" srcOrd="0" destOrd="0" presId="urn:microsoft.com/office/officeart/2008/layout/LinedList"/>
    <dgm:cxn modelId="{61875CEB-9634-4F96-BAFC-9488D48049FC}" type="presParOf" srcId="{3503A945-AB25-496F-A442-1FCFD84D1875}" destId="{E6011D70-84CD-460B-BE94-476B3971BB77}" srcOrd="1" destOrd="0" presId="urn:microsoft.com/office/officeart/2008/layout/LinedList"/>
    <dgm:cxn modelId="{E1E486FA-3470-4857-B353-5EB7AC9AEC14}" type="presParOf" srcId="{BEF8BE91-4536-483A-8033-B37AE647892E}" destId="{82E3A57D-072A-45F8-B1DE-BE2E1FF23F1D}" srcOrd="12" destOrd="0" presId="urn:microsoft.com/office/officeart/2008/layout/LinedList"/>
    <dgm:cxn modelId="{DCA812C5-918A-4E65-9942-8C733277911C}" type="presParOf" srcId="{BEF8BE91-4536-483A-8033-B37AE647892E}" destId="{3B00FF70-6B11-4E9E-909B-BD4E8D718B0B}" srcOrd="13" destOrd="0" presId="urn:microsoft.com/office/officeart/2008/layout/LinedList"/>
    <dgm:cxn modelId="{E5304693-CE2D-4CEC-AA6F-27705B2CEDC0}" type="presParOf" srcId="{3B00FF70-6B11-4E9E-909B-BD4E8D718B0B}" destId="{B3B657F5-D16A-4E05-A519-F1DDA8B4D896}" srcOrd="0" destOrd="0" presId="urn:microsoft.com/office/officeart/2008/layout/LinedList"/>
    <dgm:cxn modelId="{E9AA335D-AAAB-4273-BD77-284BAF2B23D0}" type="presParOf" srcId="{3B00FF70-6B11-4E9E-909B-BD4E8D718B0B}" destId="{8B82563C-3BB8-41A7-B90C-78B7E122B0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58E6F-01A5-4B74-B969-0CD8C4C3049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223900-9C72-4A80-ADD4-95990574000B}">
      <dgm:prSet phldrT="[Текст]"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Для молодых специалистов</a:t>
          </a:r>
        </a:p>
      </dgm:t>
    </dgm:pt>
    <dgm:pt modelId="{2D6A2C82-B64D-4297-A2C2-69AACBE5A66D}" type="parTrans" cxnId="{A670D1AA-C737-48CD-9504-D0F680FA9F09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451B6-619C-4B0D-90DA-36452B0F54D0}" type="sibTrans" cxnId="{A670D1AA-C737-48CD-9504-D0F680FA9F09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68357D-EE17-4408-978B-6AB25BBC8BAA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единовременная помощь при трудоустройстве</a:t>
          </a:r>
        </a:p>
      </dgm:t>
    </dgm:pt>
    <dgm:pt modelId="{9A993705-D784-4C7F-8807-AFA89079F672}" type="parTrans" cxnId="{F4A16502-8F5E-4E20-BBA4-AD9B670130D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978EB4-605C-4F16-9CB5-686ACD76C6C8}" type="sibTrans" cxnId="{F4A16502-8F5E-4E20-BBA4-AD9B670130D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0ADAA-4652-4402-B11B-4FA99051FC21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программа компенсации найма жилья для иногородних 2 года</a:t>
          </a:r>
        </a:p>
      </dgm:t>
    </dgm:pt>
    <dgm:pt modelId="{B711571D-D6B8-4C2F-ACBB-5947BFEAA9B0}" type="parTrans" cxnId="{47CD93CA-1E2F-4854-B1D1-C0D20BCAEB1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2464BC-92F6-43C3-8B1C-B3E71AB6D68F}" type="sibTrans" cxnId="{47CD93CA-1E2F-4854-B1D1-C0D20BCAEB1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507023-0925-44B3-BF0D-690BD8139708}">
      <dgm:prSet phldrT="[Текст]"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Развитие молодых работников</a:t>
          </a:r>
        </a:p>
      </dgm:t>
    </dgm:pt>
    <dgm:pt modelId="{BBEABDF1-9874-46A4-A7CF-B40E57459B79}" type="parTrans" cxnId="{861A12DE-A260-4034-901E-40E536D64F1F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5692B9-41F4-4C30-8620-A55EFED28FFB}" type="sibTrans" cxnId="{861A12DE-A260-4034-901E-40E536D64F1F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76739-7666-4C98-93E7-E6E4FF958945}">
      <dgm:prSet phldrT="[Текст]"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Улучшение жилищных условий и материальная помощь</a:t>
          </a:r>
        </a:p>
      </dgm:t>
    </dgm:pt>
    <dgm:pt modelId="{70F9C6C2-BD5C-480A-BF34-0D08FE100548}" type="parTrans" cxnId="{A61DE2DF-9085-4DF6-910B-CFA6663F357D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A0770-BE6D-4923-A945-FC4C53A9D852}" type="sibTrans" cxnId="{A61DE2DF-9085-4DF6-910B-CFA6663F357D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4B2253-B668-472C-84E5-81330E0FCA83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материальная помощь при вступлении в брак</a:t>
          </a:r>
        </a:p>
      </dgm:t>
    </dgm:pt>
    <dgm:pt modelId="{6EE7436A-1707-4775-81D0-866E64312AE3}" type="parTrans" cxnId="{FC074729-EE6B-4314-8F63-4A25426347C0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DC6CF-6512-44BA-A151-7CF722B2FC01}" type="sibTrans" cxnId="{FC074729-EE6B-4314-8F63-4A25426347C0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D5C909-3E31-4419-A548-1546C44EC792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материальная помощь по   случаю   рождения  ребенка</a:t>
          </a:r>
        </a:p>
      </dgm:t>
    </dgm:pt>
    <dgm:pt modelId="{C0029FF8-4521-4EE1-93C7-BA60817BF15E}" type="parTrans" cxnId="{3D32926E-87C3-4EAC-9A1A-5F711B7C4E26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878105-BB6C-4A2F-9889-4CC315445B94}" type="sibTrans" cxnId="{3D32926E-87C3-4EAC-9A1A-5F711B7C4E26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93537-6A0F-45BE-B75E-BAB33BECA982}">
      <dgm:prSet phldrT="[Текст]"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Поддержка семьи</a:t>
          </a:r>
        </a:p>
      </dgm:t>
    </dgm:pt>
    <dgm:pt modelId="{C9814EB7-CC52-4353-BAB9-AEE314578179}" type="parTrans" cxnId="{CC2DFB55-49E9-4C26-A9CB-9984DFB19D93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35035-56A3-4D93-8221-E303F5A03D04}" type="sibTrans" cxnId="{CC2DFB55-49E9-4C26-A9CB-9984DFB19D93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02BEFE-2B5E-41FB-9A1C-22C632CC32EE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ежемесячная надбавка к зарплате 2 года</a:t>
          </a:r>
        </a:p>
      </dgm:t>
    </dgm:pt>
    <dgm:pt modelId="{B29AE624-737B-4742-AF57-29B03601E27E}" type="parTrans" cxnId="{EDD30685-3E5D-4154-8F96-8D63378CB19A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6A2B3A-C804-45E6-B810-66DC5C8188FC}" type="sibTrans" cxnId="{EDD30685-3E5D-4154-8F96-8D63378CB19A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FE3173-CE93-4982-8721-74DD45A9DB52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стажировка под руководством эксперта 2 года</a:t>
          </a:r>
        </a:p>
      </dgm:t>
    </dgm:pt>
    <dgm:pt modelId="{8D48A9F6-0BE2-44CD-8FA9-D534E72066C9}" type="parTrans" cxnId="{90D276F8-A768-4150-AE9E-70CBBB12D87B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C7307-B430-4F04-84E2-56C6BDA10DEB}" type="sibTrans" cxnId="{90D276F8-A768-4150-AE9E-70CBBB12D87B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42F3DE-B5AC-4568-87CD-5E5195F3E15A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гарантированное трудоустройство молодых специалистов, призванных из ГРЦ в РА и вернувшейся на предприятие после службы</a:t>
          </a:r>
        </a:p>
      </dgm:t>
    </dgm:pt>
    <dgm:pt modelId="{3E7DF1AD-023B-491A-9AEA-418193F9AF6F}" type="parTrans" cxnId="{B0A27264-A657-4F1F-B516-CD269D5E54AA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E17D8E-E788-4825-8149-72E9DAEC688D}" type="sibTrans" cxnId="{B0A27264-A657-4F1F-B516-CD269D5E54AA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18CC8-AD56-4FF2-A59F-15E153D16312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материальная помощь родителям детей, поступающих в дошкольные учреждения</a:t>
          </a:r>
        </a:p>
      </dgm:t>
    </dgm:pt>
    <dgm:pt modelId="{EC2A2380-670A-4A66-B4DB-332744DB7AFD}" type="parTrans" cxnId="{AAD8624D-4357-45C0-833A-9A2FDEB9F3B2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FEB901-0037-449C-A9BE-28DB2C9455B4}" type="sibTrans" cxnId="{AAD8624D-4357-45C0-833A-9A2FDEB9F3B2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62C6EF-5D9D-4DA2-9FE8-6092C508C43C}">
      <dgm:prSet phldrT="[Текст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материальная помощь родителям детей, поступающих в первый класс</a:t>
          </a:r>
        </a:p>
      </dgm:t>
    </dgm:pt>
    <dgm:pt modelId="{DF612D5B-E753-4051-B407-E9674DDF00AE}" type="parTrans" cxnId="{3E24BF18-2290-4F83-9BEB-6ACA8E3EF9D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23C474-5385-4E08-BCF0-7A46036CD05D}" type="sibTrans" cxnId="{3E24BF18-2290-4F83-9BEB-6ACA8E3EF9D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0E142-9E21-4CC1-8A44-D5CB027FBD56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предоставление беспроцентных займов работникам Общества</a:t>
          </a:r>
        </a:p>
      </dgm:t>
    </dgm:pt>
    <dgm:pt modelId="{647A17A7-AE4D-43D8-A5C7-83BBBE5D7847}" type="parTrans" cxnId="{20B58C43-D67B-4F0D-B16C-CC2CF577DF1F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9178F-A54C-4314-BAC1-0F7DB88EA8E3}" type="sibTrans" cxnId="{20B58C43-D67B-4F0D-B16C-CC2CF577DF1F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0C98FC-D112-4C1A-BA5B-26724367CD38}">
      <dgm:prSet custT="1"/>
      <dgm:spPr/>
      <dgm:t>
        <a:bodyPr/>
        <a:lstStyle/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C5FD4B-E50C-424A-9EF9-C2D121C1CCE9}" type="parTrans" cxnId="{1BD737A2-801C-4B5A-AD02-A1EB97611DF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F126E6-5DED-4FB4-84E5-568F215CA3C4}" type="sibTrans" cxnId="{1BD737A2-801C-4B5A-AD02-A1EB97611DF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C4671A-57BC-4BAF-BC47-3F9F92F39D2F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материальная помощь на приобретение жилья </a:t>
          </a:r>
        </a:p>
      </dgm:t>
    </dgm:pt>
    <dgm:pt modelId="{26736672-389F-4E60-8DD0-E52809B0D111}" type="parTrans" cxnId="{5845C9E5-FFB3-41E3-A586-7F05E88D152D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9819FA-9882-4A6D-A5DC-02D2199F45CC}" type="sibTrans" cxnId="{5845C9E5-FFB3-41E3-A586-7F05E88D152D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82AFCA-C23B-4C31-B40F-2132DE3D4530}">
      <dgm:prSet phldrT="[Текст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C1D9212-C699-4282-A505-C9C610DC299E}" type="parTrans" cxnId="{E213E756-64AE-4D6D-877C-7DD15B507DE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EEB148-8152-47DD-906E-8FD680DBCC12}" type="sibTrans" cxnId="{E213E756-64AE-4D6D-877C-7DD15B507DE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827B2-2F0C-47E2-8DC5-E0FE78AFB164}">
      <dgm:prSet phldrT="[Текст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компенсационные программы по оплате путевок в оздоровительные лагеря для детей</a:t>
          </a:r>
        </a:p>
      </dgm:t>
    </dgm:pt>
    <dgm:pt modelId="{F0A10428-CC4E-4B80-8F1A-18CA727F0B10}" type="parTrans" cxnId="{BF3C9422-3BB2-48F7-9742-749EAC909B3E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C143D0-19AF-437F-9D60-071EF158098B}" type="sibTrans" cxnId="{BF3C9422-3BB2-48F7-9742-749EAC909B3E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30516-5781-47FD-847D-16C63C918A3D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8461E21-C7E0-4373-BE56-D3809FD20431}" type="parTrans" cxnId="{73841C70-FEA0-4EA8-ABC4-88EBD819281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80659A-4A25-4A2C-A860-C20364173EBD}" type="sibTrans" cxnId="{73841C70-FEA0-4EA8-ABC4-88EBD819281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3BE576-71D7-4523-AE75-5CBE2B650980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Школа молодых специалистов</a:t>
          </a:r>
        </a:p>
      </dgm:t>
    </dgm:pt>
    <dgm:pt modelId="{26CBCF3E-4075-4AAB-B6E6-EC46BE092154}" type="parTrans" cxnId="{4689216F-E6C2-4B19-A4DC-818790A5E6A0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DACC2-31A7-4752-94A3-EB5E8D2E89AA}" type="sibTrans" cxnId="{4689216F-E6C2-4B19-A4DC-818790A5E6A0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A13CA-1E00-460F-82B9-AFEAEB07A100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Чемпионат профессионального мастерства</a:t>
          </a:r>
        </a:p>
      </dgm:t>
    </dgm:pt>
    <dgm:pt modelId="{873ACC2F-45E9-44B4-A812-3BF830EA4280}" type="parTrans" cxnId="{A3CE627B-DDC9-4986-9BC5-50CD10A529F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D29BC2-3DED-4D02-9628-002EB6BF2E91}" type="sibTrans" cxnId="{A3CE627B-DDC9-4986-9BC5-50CD10A529F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1D125B-FE41-41D5-968D-CF4519AF2B98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Научно-техническая конференция</a:t>
          </a:r>
        </a:p>
      </dgm:t>
    </dgm:pt>
    <dgm:pt modelId="{3B5958AD-C157-4F2D-95A7-345C3DBBEC9B}" type="parTrans" cxnId="{50167694-380A-44F0-A69B-382EDB8EF0B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CC0D1C-2AAE-4ED9-8D58-10BA3238F211}" type="sibTrans" cxnId="{50167694-380A-44F0-A69B-382EDB8EF0B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23712-2350-408F-B7B5-7D57264BE35A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Конкурс инновационных проектов</a:t>
          </a:r>
        </a:p>
      </dgm:t>
    </dgm:pt>
    <dgm:pt modelId="{BAE18D27-010C-43E8-8BB0-880C87FC4FB4}" type="parTrans" cxnId="{99F88C63-A67B-4BB7-87C2-92EBB3B7375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434F82-F0CE-43D4-B7B6-2CCBA0C80FA9}" type="sibTrans" cxnId="{99F88C63-A67B-4BB7-87C2-92EBB3B7375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464DDA-4B32-4912-91F4-F9404D0875B8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Слет молодых специалистов</a:t>
          </a:r>
        </a:p>
      </dgm:t>
    </dgm:pt>
    <dgm:pt modelId="{81408E74-3EC8-4DCD-B046-C20F5BC516B2}" type="parTrans" cxnId="{86DDFCB7-1BE0-43B2-BE1D-9D7E559B3D78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1918F-4976-49D2-B640-4E94BB40A008}" type="sibTrans" cxnId="{86DDFCB7-1BE0-43B2-BE1D-9D7E559B3D78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22BED-BE5B-4FF3-BBC2-018F5D4E3591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549DACC-BFD8-4125-80AC-D8221081CB07}" type="parTrans" cxnId="{788C7F0E-DE29-4EA2-A455-A737718845A2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93AD2D-0007-443C-9737-8E6C4BA6A391}" type="sibTrans" cxnId="{788C7F0E-DE29-4EA2-A455-A737718845A2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C0FC9-AC76-4645-8A5A-91DC9DB4A349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4D5520BA-AE99-453B-B680-A61678264A03}" type="parTrans" cxnId="{D8DBB0EA-BF76-44D2-B1FE-E82F06A615D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7BEFA-25BA-41B9-BA2D-3C764373B358}" type="sibTrans" cxnId="{D8DBB0EA-BF76-44D2-B1FE-E82F06A615D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FCC662-88EF-4306-973C-9E82AF32C524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6267D4C3-10DC-422A-841B-3D17A3035177}" type="parTrans" cxnId="{0733AD0A-FB4D-4548-BF0F-AB6069014667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99B837-D628-41C8-9C1C-C603D023A5C5}" type="sibTrans" cxnId="{0733AD0A-FB4D-4548-BF0F-AB6069014667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602A48-E202-4D9A-9AF2-AB3C17BADDE7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EEE256E-BB4A-4A34-B029-4ADF4D08F205}" type="parTrans" cxnId="{1EB8E0DD-E3BF-4E4C-8B62-3A6FFD6EDA18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DB0069-FAF4-4EDD-85E0-5758795B4EFB}" type="sibTrans" cxnId="{1EB8E0DD-E3BF-4E4C-8B62-3A6FFD6EDA18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2AA3A1-25C8-4012-97DD-467EE378E5D3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338F086-1C55-469B-BC8B-16108889B8DD}" type="parTrans" cxnId="{4B990FBF-1511-4B96-AFE4-4063B003E132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6BB4A9-46C9-426F-8486-813F6D736047}" type="sibTrans" cxnId="{4B990FBF-1511-4B96-AFE4-4063B003E132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3D2CC1-CDE3-421E-B93F-D8D3F166F0D1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EAFD07E-5F9C-4A3F-A2F6-979B474768A9}" type="parTrans" cxnId="{1657DF03-C3A8-4AD9-BDC5-ED11DAF48BDF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496887-42A7-41D6-A90D-6204443747FA}" type="sibTrans" cxnId="{1657DF03-C3A8-4AD9-BDC5-ED11DAF48BDF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5FDD2-98F5-4E52-B9F4-4917246B58A3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6B78A478-151D-4DFB-8975-4CAFF3DADE04}" type="parTrans" cxnId="{73C9DCE7-E44F-4840-8411-590271824DE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78948A-96FA-42ED-B860-5B76690C609C}" type="sibTrans" cxnId="{73C9DCE7-E44F-4840-8411-590271824DE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9CBAF-9399-447D-A741-2C174668179E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01DE3D43-9C06-4C2E-A8F4-E0A350FDB631}" type="parTrans" cxnId="{56F3E251-7DB5-4CC8-BE6F-E86C846CD64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034383-AB27-4FB3-B944-A95B83AD2F20}" type="sibTrans" cxnId="{56F3E251-7DB5-4CC8-BE6F-E86C846CD64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C7CDAE-8CB1-490F-B1E0-77E8E830995F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AD290DB2-3B93-4649-9826-7671CD601A59}" type="parTrans" cxnId="{F869476D-8DB9-4342-A17D-93FC7FE8B6F2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40DFF4-669E-448E-A70B-CFEA91DB6E9A}" type="sibTrans" cxnId="{F869476D-8DB9-4342-A17D-93FC7FE8B6F2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9F6689-8C01-4CF8-A500-F6C072FCD37F}">
      <dgm:prSet phldrT="[Текст]"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F7DBF81C-C9D0-460E-82AD-69534FE1DFA7}" type="parTrans" cxnId="{AD5F2600-3FE0-4002-A5BE-C8A1BEF53D88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AB883-4899-495F-9E55-F9930B30320C}" type="sibTrans" cxnId="{AD5F2600-3FE0-4002-A5BE-C8A1BEF53D88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9571E7-A658-4749-9196-190E706BC851}">
      <dgm:prSet phldrT="[Текст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BB85A35-48FC-489D-AD89-78B2A4D58386}" type="parTrans" cxnId="{AC58BE9A-B161-421C-B018-DE3A671ACD8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5CAE2F-87E7-4957-A2DF-ADEBB2F38435}" type="sibTrans" cxnId="{AC58BE9A-B161-421C-B018-DE3A671ACD8C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A1A2A3-D6C1-4E65-9D25-F4B467A09DBB}">
      <dgm:prSet phldrT="[Текст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4F1D0ECB-7709-4CCC-8446-7B848790C0D0}" type="parTrans" cxnId="{0552E488-1E3A-430C-A19E-30C6849CE7F3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6832F5-3B0B-4319-9D7C-9E813E44FB33}" type="sibTrans" cxnId="{0552E488-1E3A-430C-A19E-30C6849CE7F3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C4EF2-8D90-472A-8710-A0680CCBD14D}">
      <dgm:prSet phldrT="[Текст]"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компенсационные программы по оплате посещения бассейна работниками и их семьями</a:t>
          </a:r>
        </a:p>
      </dgm:t>
    </dgm:pt>
    <dgm:pt modelId="{506EFC40-E316-42D5-955E-7B42810CC98D}" type="parTrans" cxnId="{B7DF6753-82B2-4368-8C8A-F42C1E6A40C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BC2DAD-CC3E-4D88-8359-66686C9CA9E8}" type="sibTrans" cxnId="{B7DF6753-82B2-4368-8C8A-F42C1E6A40C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FF17B-F80F-48CB-B382-90F81EB956E6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5551358-DE8C-470C-87A3-7A088A7B428F}" type="parTrans" cxnId="{C73D06E3-D879-4F53-A7C2-61AC2A075A58}">
      <dgm:prSet/>
      <dgm:spPr/>
      <dgm:t>
        <a:bodyPr/>
        <a:lstStyle/>
        <a:p>
          <a:endParaRPr lang="ru-RU" sz="1200" b="1"/>
        </a:p>
      </dgm:t>
    </dgm:pt>
    <dgm:pt modelId="{75043322-6FD8-44FD-9B95-B83346ADEA48}" type="sibTrans" cxnId="{C73D06E3-D879-4F53-A7C2-61AC2A075A58}">
      <dgm:prSet/>
      <dgm:spPr/>
      <dgm:t>
        <a:bodyPr/>
        <a:lstStyle/>
        <a:p>
          <a:endParaRPr lang="ru-RU" sz="1200" b="1"/>
        </a:p>
      </dgm:t>
    </dgm:pt>
    <dgm:pt modelId="{07520358-2FA2-4FE8-912D-8B05593D80A3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300" b="1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rPr>
            <a:t>ведение научной деятельности параллельно с работой</a:t>
          </a:r>
          <a:endParaRPr lang="ru-RU" sz="13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78C1A94-01E9-46A9-B321-37C8F8AA6B8D}" type="parTrans" cxnId="{6481F4EB-E678-48A7-81F3-A31503672908}">
      <dgm:prSet/>
      <dgm:spPr/>
      <dgm:t>
        <a:bodyPr/>
        <a:lstStyle/>
        <a:p>
          <a:endParaRPr lang="ru-RU" sz="1200" b="1"/>
        </a:p>
      </dgm:t>
    </dgm:pt>
    <dgm:pt modelId="{DD02755F-8973-47CF-BED4-9E86D72C5DEF}" type="sibTrans" cxnId="{6481F4EB-E678-48A7-81F3-A31503672908}">
      <dgm:prSet/>
      <dgm:spPr/>
      <dgm:t>
        <a:bodyPr/>
        <a:lstStyle/>
        <a:p>
          <a:endParaRPr lang="ru-RU" sz="1200" b="1"/>
        </a:p>
      </dgm:t>
    </dgm:pt>
    <dgm:pt modelId="{38504726-B9FF-49EB-BF55-8C14F1F30941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03B684C-F3FD-4259-87C9-A78424A7D900}" type="parTrans" cxnId="{17976E06-4895-44C0-B69D-1243884EE833}">
      <dgm:prSet/>
      <dgm:spPr/>
      <dgm:t>
        <a:bodyPr/>
        <a:lstStyle/>
        <a:p>
          <a:endParaRPr lang="ru-RU" sz="1200" b="1"/>
        </a:p>
      </dgm:t>
    </dgm:pt>
    <dgm:pt modelId="{761B6B7C-350B-4DBC-A96C-6663A4039A48}" type="sibTrans" cxnId="{17976E06-4895-44C0-B69D-1243884EE833}">
      <dgm:prSet/>
      <dgm:spPr/>
      <dgm:t>
        <a:bodyPr/>
        <a:lstStyle/>
        <a:p>
          <a:endParaRPr lang="ru-RU" sz="1200" b="1"/>
        </a:p>
      </dgm:t>
    </dgm:pt>
    <dgm:pt modelId="{D2D7BE4D-EDF9-4B84-A23B-170F04532A50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обучение в магистратуре, аспирантуре</a:t>
          </a:r>
        </a:p>
      </dgm:t>
    </dgm:pt>
    <dgm:pt modelId="{C4708CEE-AF2C-4A5F-8E55-E053C846FE98}" type="parTrans" cxnId="{786F8330-7B6D-4A80-8080-57CC7121A437}">
      <dgm:prSet/>
      <dgm:spPr/>
      <dgm:t>
        <a:bodyPr/>
        <a:lstStyle/>
        <a:p>
          <a:endParaRPr lang="ru-RU" sz="1200" b="1"/>
        </a:p>
      </dgm:t>
    </dgm:pt>
    <dgm:pt modelId="{1DB7534C-7004-4564-81FA-49F94A145BCD}" type="sibTrans" cxnId="{786F8330-7B6D-4A80-8080-57CC7121A437}">
      <dgm:prSet/>
      <dgm:spPr/>
      <dgm:t>
        <a:bodyPr/>
        <a:lstStyle/>
        <a:p>
          <a:endParaRPr lang="ru-RU" sz="1200" b="1"/>
        </a:p>
      </dgm:t>
    </dgm:pt>
    <dgm:pt modelId="{9D730D7F-E554-4940-A30E-AF13016EAC30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3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CF535AD-15CE-44AD-945F-9F5F7E41BC3D}" type="parTrans" cxnId="{75B5929F-3785-42B0-81B6-4BC398075E89}">
      <dgm:prSet/>
      <dgm:spPr/>
      <dgm:t>
        <a:bodyPr/>
        <a:lstStyle/>
        <a:p>
          <a:endParaRPr lang="ru-RU" sz="1200" b="1"/>
        </a:p>
      </dgm:t>
    </dgm:pt>
    <dgm:pt modelId="{F8C417B7-7F5B-490B-BD5E-A889139EC80A}" type="sibTrans" cxnId="{75B5929F-3785-42B0-81B6-4BC398075E89}">
      <dgm:prSet/>
      <dgm:spPr/>
      <dgm:t>
        <a:bodyPr/>
        <a:lstStyle/>
        <a:p>
          <a:endParaRPr lang="ru-RU" sz="1200" b="1"/>
        </a:p>
      </dgm:t>
    </dgm:pt>
    <dgm:pt modelId="{C42C650F-F960-45E8-89EA-600324EA5ED8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профессиональное развитие</a:t>
          </a:r>
        </a:p>
      </dgm:t>
    </dgm:pt>
    <dgm:pt modelId="{039599D4-5E07-429D-8F0B-5BE38B258526}" type="parTrans" cxnId="{41C01D39-EBBE-4A7E-B0EA-746F68B11F22}">
      <dgm:prSet/>
      <dgm:spPr/>
      <dgm:t>
        <a:bodyPr/>
        <a:lstStyle/>
        <a:p>
          <a:endParaRPr lang="ru-RU" sz="1200" b="1"/>
        </a:p>
      </dgm:t>
    </dgm:pt>
    <dgm:pt modelId="{14E9E218-FD8F-4BE5-AFDA-C6BD5CFB883E}" type="sibTrans" cxnId="{41C01D39-EBBE-4A7E-B0EA-746F68B11F22}">
      <dgm:prSet/>
      <dgm:spPr/>
      <dgm:t>
        <a:bodyPr/>
        <a:lstStyle/>
        <a:p>
          <a:endParaRPr lang="ru-RU" sz="1200" b="1"/>
        </a:p>
      </dgm:t>
    </dgm:pt>
    <dgm:pt modelId="{6EA42F4A-B4B3-42EB-B19E-7384E84CF7E1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C0791C41-D064-4794-963E-83CAE700356F}" type="parTrans" cxnId="{AB4A23FF-A1CD-4A5E-A6BE-44950FAF4780}">
      <dgm:prSet/>
      <dgm:spPr/>
      <dgm:t>
        <a:bodyPr/>
        <a:lstStyle/>
        <a:p>
          <a:endParaRPr lang="ru-RU" sz="1200" b="1"/>
        </a:p>
      </dgm:t>
    </dgm:pt>
    <dgm:pt modelId="{6ACB068E-558C-452A-9F4C-72FCA9E3EAB3}" type="sibTrans" cxnId="{AB4A23FF-A1CD-4A5E-A6BE-44950FAF4780}">
      <dgm:prSet/>
      <dgm:spPr/>
      <dgm:t>
        <a:bodyPr/>
        <a:lstStyle/>
        <a:p>
          <a:endParaRPr lang="ru-RU" sz="1200" b="1"/>
        </a:p>
      </dgm:t>
    </dgm:pt>
    <dgm:pt modelId="{29DA297C-0270-470D-B9A2-6C129C1821FA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материальная помощь на неотложные нужды</a:t>
          </a:r>
        </a:p>
      </dgm:t>
    </dgm:pt>
    <dgm:pt modelId="{C2548D98-7385-413D-98F6-91D59F0425B2}" type="parTrans" cxnId="{401B9888-1794-43B2-9619-A5CB6180228D}">
      <dgm:prSet/>
      <dgm:spPr/>
      <dgm:t>
        <a:bodyPr/>
        <a:lstStyle/>
        <a:p>
          <a:endParaRPr lang="ru-RU" sz="1200" b="1"/>
        </a:p>
      </dgm:t>
    </dgm:pt>
    <dgm:pt modelId="{EE2256AA-4607-439F-8CAD-E6539D5F0575}" type="sibTrans" cxnId="{401B9888-1794-43B2-9619-A5CB6180228D}">
      <dgm:prSet/>
      <dgm:spPr/>
      <dgm:t>
        <a:bodyPr/>
        <a:lstStyle/>
        <a:p>
          <a:endParaRPr lang="ru-RU" sz="1200" b="1"/>
        </a:p>
      </dgm:t>
    </dgm:pt>
    <dgm:pt modelId="{2F4DB051-1A4B-4719-817F-5FF3A90CF1A2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058B9653-E721-4464-B445-B20AAAADA58C}" type="parTrans" cxnId="{19C84FFC-7E5C-4D50-9C60-1A792D7B90BF}">
      <dgm:prSet/>
      <dgm:spPr/>
      <dgm:t>
        <a:bodyPr/>
        <a:lstStyle/>
        <a:p>
          <a:endParaRPr lang="ru-RU" sz="1200" b="1"/>
        </a:p>
      </dgm:t>
    </dgm:pt>
    <dgm:pt modelId="{1EBBCD00-EED5-4A3F-AB08-06049599C3A2}" type="sibTrans" cxnId="{19C84FFC-7E5C-4D50-9C60-1A792D7B90BF}">
      <dgm:prSet/>
      <dgm:spPr/>
      <dgm:t>
        <a:bodyPr/>
        <a:lstStyle/>
        <a:p>
          <a:endParaRPr lang="ru-RU" sz="1200" b="1"/>
        </a:p>
      </dgm:t>
    </dgm:pt>
    <dgm:pt modelId="{437DA1C3-E709-440D-BFAA-65BB604CDAB5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материальная помощь в трудных жизненных ситуациях</a:t>
          </a:r>
        </a:p>
      </dgm:t>
    </dgm:pt>
    <dgm:pt modelId="{190F2B86-4B04-4B67-89E0-F97FF49F6337}" type="parTrans" cxnId="{A8DD3DC9-E7F8-44FE-AA77-633D72296136}">
      <dgm:prSet/>
      <dgm:spPr/>
      <dgm:t>
        <a:bodyPr/>
        <a:lstStyle/>
        <a:p>
          <a:endParaRPr lang="ru-RU" sz="1200" b="1"/>
        </a:p>
      </dgm:t>
    </dgm:pt>
    <dgm:pt modelId="{A735F18C-17AA-4D19-82A5-2469C64ED1C5}" type="sibTrans" cxnId="{A8DD3DC9-E7F8-44FE-AA77-633D72296136}">
      <dgm:prSet/>
      <dgm:spPr/>
      <dgm:t>
        <a:bodyPr/>
        <a:lstStyle/>
        <a:p>
          <a:endParaRPr lang="ru-RU" sz="1200" b="1"/>
        </a:p>
      </dgm:t>
    </dgm:pt>
    <dgm:pt modelId="{9747740D-A039-4B73-984F-4E9A85FE56CF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232D304B-F7C3-4DB5-BD25-6A19E9687181}" type="parTrans" cxnId="{C95E2E66-76B8-4762-8448-DCCA37F48E6E}">
      <dgm:prSet/>
      <dgm:spPr/>
      <dgm:t>
        <a:bodyPr/>
        <a:lstStyle/>
        <a:p>
          <a:endParaRPr lang="ru-RU" sz="1200" b="1"/>
        </a:p>
      </dgm:t>
    </dgm:pt>
    <dgm:pt modelId="{91F2E794-E6EA-468F-B22D-2B9FEB6591F3}" type="sibTrans" cxnId="{C95E2E66-76B8-4762-8448-DCCA37F48E6E}">
      <dgm:prSet/>
      <dgm:spPr/>
      <dgm:t>
        <a:bodyPr/>
        <a:lstStyle/>
        <a:p>
          <a:endParaRPr lang="ru-RU" sz="1200" b="1"/>
        </a:p>
      </dgm:t>
    </dgm:pt>
    <dgm:pt modelId="{6C8EB267-7B18-4259-8902-129D87F1C0DE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конкурс «Лучший молодой специалист»</a:t>
          </a:r>
        </a:p>
      </dgm:t>
    </dgm:pt>
    <dgm:pt modelId="{9EBFDBD0-02C6-41AE-9408-575A25EFDDAB}" type="parTrans" cxnId="{65BB3C46-8EC7-4F54-8B39-080032C69919}">
      <dgm:prSet/>
      <dgm:spPr/>
      <dgm:t>
        <a:bodyPr/>
        <a:lstStyle/>
        <a:p>
          <a:endParaRPr lang="ru-RU" sz="1200" b="1"/>
        </a:p>
      </dgm:t>
    </dgm:pt>
    <dgm:pt modelId="{4D080EB2-D644-495E-B9B4-78334D744030}" type="sibTrans" cxnId="{65BB3C46-8EC7-4F54-8B39-080032C69919}">
      <dgm:prSet/>
      <dgm:spPr/>
      <dgm:t>
        <a:bodyPr/>
        <a:lstStyle/>
        <a:p>
          <a:endParaRPr lang="ru-RU" sz="1200" b="1"/>
        </a:p>
      </dgm:t>
    </dgm:pt>
    <dgm:pt modelId="{0CD8A49F-6346-4549-BEC0-AE7A2BB7E603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56A07EBB-69D0-4A6A-9268-B88DD6680A02}" type="parTrans" cxnId="{66384F0F-4FEB-4B1F-8B17-B75A6DF63DAE}">
      <dgm:prSet/>
      <dgm:spPr/>
      <dgm:t>
        <a:bodyPr/>
        <a:lstStyle/>
        <a:p>
          <a:endParaRPr lang="ru-RU" sz="1200" b="1"/>
        </a:p>
      </dgm:t>
    </dgm:pt>
    <dgm:pt modelId="{B7E70701-DA3D-425B-A00B-5106DCD63724}" type="sibTrans" cxnId="{66384F0F-4FEB-4B1F-8B17-B75A6DF63DAE}">
      <dgm:prSet/>
      <dgm:spPr/>
      <dgm:t>
        <a:bodyPr/>
        <a:lstStyle/>
        <a:p>
          <a:endParaRPr lang="ru-RU" sz="1200" b="1"/>
        </a:p>
      </dgm:t>
    </dgm:pt>
    <dgm:pt modelId="{1C3C0F66-5A34-453C-B5DC-B08E2DE170D2}">
      <dgm:prSet custT="1"/>
      <dgm:spPr/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2723294-B5AB-4C2A-B85D-223D7EA9D4CD}" type="parTrans" cxnId="{C1F04749-F1AF-47CD-A69B-386D148E929C}">
      <dgm:prSet/>
      <dgm:spPr/>
      <dgm:t>
        <a:bodyPr/>
        <a:lstStyle/>
        <a:p>
          <a:endParaRPr lang="ru-RU" sz="1200" b="1"/>
        </a:p>
      </dgm:t>
    </dgm:pt>
    <dgm:pt modelId="{7003EA75-3B42-483C-A537-8ABA5A79D5A8}" type="sibTrans" cxnId="{C1F04749-F1AF-47CD-A69B-386D148E929C}">
      <dgm:prSet/>
      <dgm:spPr/>
      <dgm:t>
        <a:bodyPr/>
        <a:lstStyle/>
        <a:p>
          <a:endParaRPr lang="ru-RU" sz="1200" b="1"/>
        </a:p>
      </dgm:t>
    </dgm:pt>
    <dgm:pt modelId="{F63D1D52-50B2-488F-BBFA-C802FA17DCDB}" type="pres">
      <dgm:prSet presAssocID="{13F58E6F-01A5-4B74-B969-0CD8C4C30499}" presName="Name0" presStyleCnt="0">
        <dgm:presLayoutVars>
          <dgm:dir/>
          <dgm:animLvl val="lvl"/>
          <dgm:resizeHandles val="exact"/>
        </dgm:presLayoutVars>
      </dgm:prSet>
      <dgm:spPr/>
    </dgm:pt>
    <dgm:pt modelId="{A65E8B84-BD55-4370-9BE8-2CA2773704D3}" type="pres">
      <dgm:prSet presAssocID="{44223900-9C72-4A80-ADD4-95990574000B}" presName="composite" presStyleCnt="0"/>
      <dgm:spPr/>
    </dgm:pt>
    <dgm:pt modelId="{EF612A26-D761-4E96-8D12-B899C3DC0926}" type="pres">
      <dgm:prSet presAssocID="{44223900-9C72-4A80-ADD4-95990574000B}" presName="parTx" presStyleLbl="alignNode1" presStyleIdx="0" presStyleCnt="4" custLinFactNeighborX="-1304" custLinFactNeighborY="-6261">
        <dgm:presLayoutVars>
          <dgm:chMax val="0"/>
          <dgm:chPref val="0"/>
          <dgm:bulletEnabled val="1"/>
        </dgm:presLayoutVars>
      </dgm:prSet>
      <dgm:spPr/>
    </dgm:pt>
    <dgm:pt modelId="{92A8FFF1-5FB4-4182-8B36-F106A051DA83}" type="pres">
      <dgm:prSet presAssocID="{44223900-9C72-4A80-ADD4-95990574000B}" presName="desTx" presStyleLbl="alignAccFollowNode1" presStyleIdx="0" presStyleCnt="4">
        <dgm:presLayoutVars>
          <dgm:bulletEnabled val="1"/>
        </dgm:presLayoutVars>
      </dgm:prSet>
      <dgm:spPr/>
    </dgm:pt>
    <dgm:pt modelId="{30B46729-DE4D-4827-B0B5-836B39E271FB}" type="pres">
      <dgm:prSet presAssocID="{CD9451B6-619C-4B0D-90DA-36452B0F54D0}" presName="space" presStyleCnt="0"/>
      <dgm:spPr/>
    </dgm:pt>
    <dgm:pt modelId="{F4931B4A-8540-4E81-81C1-6701A0CF5030}" type="pres">
      <dgm:prSet presAssocID="{AA507023-0925-44B3-BF0D-690BD8139708}" presName="composite" presStyleCnt="0"/>
      <dgm:spPr/>
    </dgm:pt>
    <dgm:pt modelId="{2C702A96-8CEE-4AEA-ADCD-77BC7750B910}" type="pres">
      <dgm:prSet presAssocID="{AA507023-0925-44B3-BF0D-690BD813970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B3FD183-868F-4E83-9D15-DE33CA6E50C5}" type="pres">
      <dgm:prSet presAssocID="{AA507023-0925-44B3-BF0D-690BD8139708}" presName="desTx" presStyleLbl="alignAccFollowNode1" presStyleIdx="1" presStyleCnt="4" custLinFactNeighborX="434" custLinFactNeighborY="2">
        <dgm:presLayoutVars>
          <dgm:bulletEnabled val="1"/>
        </dgm:presLayoutVars>
      </dgm:prSet>
      <dgm:spPr/>
    </dgm:pt>
    <dgm:pt modelId="{FB822177-8C63-435F-8DCF-70BB3EB7CC84}" type="pres">
      <dgm:prSet presAssocID="{935692B9-41F4-4C30-8620-A55EFED28FFB}" presName="space" presStyleCnt="0"/>
      <dgm:spPr/>
    </dgm:pt>
    <dgm:pt modelId="{347D07E6-E019-4A57-A82E-CD5876D41650}" type="pres">
      <dgm:prSet presAssocID="{CE376739-7666-4C98-93E7-E6E4FF958945}" presName="composite" presStyleCnt="0"/>
      <dgm:spPr/>
    </dgm:pt>
    <dgm:pt modelId="{692995D8-A7EE-451D-9253-6CD7F8D2B2F6}" type="pres">
      <dgm:prSet presAssocID="{CE376739-7666-4C98-93E7-E6E4FF95894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0B4E016-78BA-434B-BB53-B31D869CF5D0}" type="pres">
      <dgm:prSet presAssocID="{CE376739-7666-4C98-93E7-E6E4FF958945}" presName="desTx" presStyleLbl="alignAccFollowNode1" presStyleIdx="2" presStyleCnt="4" custLinFactNeighborX="-94" custLinFactNeighborY="325">
        <dgm:presLayoutVars>
          <dgm:bulletEnabled val="1"/>
        </dgm:presLayoutVars>
      </dgm:prSet>
      <dgm:spPr/>
    </dgm:pt>
    <dgm:pt modelId="{76C851BD-3FFC-4007-903D-4749F4739133}" type="pres">
      <dgm:prSet presAssocID="{292A0770-BE6D-4923-A945-FC4C53A9D852}" presName="space" presStyleCnt="0"/>
      <dgm:spPr/>
    </dgm:pt>
    <dgm:pt modelId="{BA88642A-5431-4A77-8415-9AE44A95F749}" type="pres">
      <dgm:prSet presAssocID="{F6593537-6A0F-45BE-B75E-BAB33BECA982}" presName="composite" presStyleCnt="0"/>
      <dgm:spPr/>
    </dgm:pt>
    <dgm:pt modelId="{02528A38-7CD4-41B6-96E3-7160631E3A0D}" type="pres">
      <dgm:prSet presAssocID="{F6593537-6A0F-45BE-B75E-BAB33BECA98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2957C04-27FB-4082-87AA-3339EFAA5575}" type="pres">
      <dgm:prSet presAssocID="{F6593537-6A0F-45BE-B75E-BAB33BECA98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D5F2600-3FE0-4002-A5BE-C8A1BEF53D88}" srcId="{F6593537-6A0F-45BE-B75E-BAB33BECA982}" destId="{C29F6689-8C01-4CF8-A500-F6C072FCD37F}" srcOrd="5" destOrd="0" parTransId="{F7DBF81C-C9D0-460E-82AD-69534FE1DFA7}" sibTransId="{05CAB883-4899-495F-9E55-F9930B30320C}"/>
    <dgm:cxn modelId="{F4A16502-8F5E-4E20-BBA4-AD9B670130DC}" srcId="{44223900-9C72-4A80-ADD4-95990574000B}" destId="{0368357D-EE17-4408-978B-6AB25BBC8BAA}" srcOrd="0" destOrd="0" parTransId="{9A993705-D784-4C7F-8807-AFA89079F672}" sibTransId="{E3978EB4-605C-4F16-9CB5-686ACD76C6C8}"/>
    <dgm:cxn modelId="{1657DF03-C3A8-4AD9-BDC5-ED11DAF48BDF}" srcId="{AA507023-0925-44B3-BF0D-690BD8139708}" destId="{CF3D2CC1-CDE3-421E-B93F-D8D3F166F0D1}" srcOrd="1" destOrd="0" parTransId="{CEAFD07E-5F9C-4A3F-A2F6-979B474768A9}" sibTransId="{5E496887-42A7-41D6-A90D-6204443747FA}"/>
    <dgm:cxn modelId="{58B4C904-C48A-40A7-BCF7-C30027D17474}" type="presOf" srcId="{6EA42F4A-B4B3-42EB-B19E-7384E84CF7E1}" destId="{60B4E016-78BA-434B-BB53-B31D869CF5D0}" srcOrd="0" destOrd="7" presId="urn:microsoft.com/office/officeart/2005/8/layout/hList1"/>
    <dgm:cxn modelId="{19110105-6D2E-40B2-88E9-BAD1A3D1648D}" type="presOf" srcId="{CF3D2CC1-CDE3-421E-B93F-D8D3F166F0D1}" destId="{CB3FD183-868F-4E83-9D15-DE33CA6E50C5}" srcOrd="0" destOrd="1" presId="urn:microsoft.com/office/officeart/2005/8/layout/hList1"/>
    <dgm:cxn modelId="{51D90205-4FFC-481E-8E55-5D4DBC9B58AC}" type="presOf" srcId="{FFA23712-2350-408F-B7B5-7D57264BE35A}" destId="{CB3FD183-868F-4E83-9D15-DE33CA6E50C5}" srcOrd="0" destOrd="4" presId="urn:microsoft.com/office/officeart/2005/8/layout/hList1"/>
    <dgm:cxn modelId="{17976E06-4895-44C0-B69D-1243884EE833}" srcId="{AA507023-0925-44B3-BF0D-690BD8139708}" destId="{38504726-B9FF-49EB-BF55-8C14F1F30941}" srcOrd="7" destOrd="0" parTransId="{B03B684C-F3FD-4259-87C9-A78424A7D900}" sibTransId="{761B6B7C-350B-4DBC-A96C-6663A4039A48}"/>
    <dgm:cxn modelId="{0733AD0A-FB4D-4548-BF0F-AB6069014667}" srcId="{44223900-9C72-4A80-ADD4-95990574000B}" destId="{BAFCC662-88EF-4306-973C-9E82AF32C524}" srcOrd="5" destOrd="0" parTransId="{6267D4C3-10DC-422A-841B-3D17A3035177}" sibTransId="{2D99B837-D628-41C8-9C1C-C603D023A5C5}"/>
    <dgm:cxn modelId="{A283FC0D-8C56-4B79-8835-E9C2208E2EFC}" type="presOf" srcId="{D2D7BE4D-EDF9-4B84-A23B-170F04532A50}" destId="{CB3FD183-868F-4E83-9D15-DE33CA6E50C5}" srcOrd="0" destOrd="10" presId="urn:microsoft.com/office/officeart/2005/8/layout/hList1"/>
    <dgm:cxn modelId="{788C7F0E-DE29-4EA2-A455-A737718845A2}" srcId="{44223900-9C72-4A80-ADD4-95990574000B}" destId="{34E22BED-BE5B-4FF3-BBC2-018F5D4E3591}" srcOrd="1" destOrd="0" parTransId="{C549DACC-BFD8-4125-80AC-D8221081CB07}" sibTransId="{AA93AD2D-0007-443C-9737-8E6C4BA6A391}"/>
    <dgm:cxn modelId="{66384F0F-4FEB-4B1F-8B17-B75A6DF63DAE}" srcId="{AA507023-0925-44B3-BF0D-690BD8139708}" destId="{0CD8A49F-6346-4549-BEC0-AE7A2BB7E603}" srcOrd="13" destOrd="0" parTransId="{56A07EBB-69D0-4A6A-9268-B88DD6680A02}" sibTransId="{B7E70701-DA3D-425B-A00B-5106DCD63724}"/>
    <dgm:cxn modelId="{3E24BF18-2290-4F83-9BEB-6ACA8E3EF9DC}" srcId="{F6593537-6A0F-45BE-B75E-BAB33BECA982}" destId="{7362C6EF-5D9D-4DA2-9FE8-6092C508C43C}" srcOrd="6" destOrd="0" parTransId="{DF612D5B-E753-4051-B407-E9674DDF00AE}" sibTransId="{4D23C474-5385-4E08-BCF0-7A46036CD05D}"/>
    <dgm:cxn modelId="{147AF31B-A577-4A83-8EE6-7627C5A878E8}" type="presOf" srcId="{34E22BED-BE5B-4FF3-BBC2-018F5D4E3591}" destId="{92A8FFF1-5FB4-4182-8B36-F106A051DA83}" srcOrd="0" destOrd="1" presId="urn:microsoft.com/office/officeart/2005/8/layout/hList1"/>
    <dgm:cxn modelId="{5255F11D-EE92-40DD-B7B2-4C9EF2858538}" type="presOf" srcId="{C42C650F-F960-45E8-89EA-600324EA5ED8}" destId="{CB3FD183-868F-4E83-9D15-DE33CA6E50C5}" srcOrd="0" destOrd="12" presId="urn:microsoft.com/office/officeart/2005/8/layout/hList1"/>
    <dgm:cxn modelId="{C071761F-0B94-4288-BBB8-8928AC3E7E5B}" type="presOf" srcId="{B9FE3173-CE93-4982-8721-74DD45A9DB52}" destId="{92A8FFF1-5FB4-4182-8B36-F106A051DA83}" srcOrd="0" destOrd="6" presId="urn:microsoft.com/office/officeart/2005/8/layout/hList1"/>
    <dgm:cxn modelId="{247F6920-CA5F-4262-8EEB-D94C59389A6B}" type="presOf" srcId="{6ED5C909-3E31-4419-A548-1546C44EC792}" destId="{02957C04-27FB-4082-87AA-3339EFAA5575}" srcOrd="0" destOrd="2" presId="urn:microsoft.com/office/officeart/2005/8/layout/hList1"/>
    <dgm:cxn modelId="{BF3C9422-3BB2-48F7-9742-749EAC909B3E}" srcId="{F6593537-6A0F-45BE-B75E-BAB33BECA982}" destId="{1B3827B2-2F0C-47E2-8DC5-E0FE78AFB164}" srcOrd="8" destOrd="0" parTransId="{F0A10428-CC4E-4B80-8F1A-18CA727F0B10}" sibTransId="{E8C143D0-19AF-437F-9D60-071EF158098B}"/>
    <dgm:cxn modelId="{78A1C822-F06B-47A3-8E3F-F54F2FD10F14}" type="presOf" srcId="{C29F6689-8C01-4CF8-A500-F6C072FCD37F}" destId="{02957C04-27FB-4082-87AA-3339EFAA5575}" srcOrd="0" destOrd="5" presId="urn:microsoft.com/office/officeart/2005/8/layout/hList1"/>
    <dgm:cxn modelId="{FC074729-EE6B-4314-8F63-4A25426347C0}" srcId="{F6593537-6A0F-45BE-B75E-BAB33BECA982}" destId="{F64B2253-B668-472C-84E5-81330E0FCA83}" srcOrd="0" destOrd="0" parTransId="{6EE7436A-1707-4775-81D0-866E64312AE3}" sibTransId="{361DC6CF-6512-44BA-A151-7CF722B2FC01}"/>
    <dgm:cxn modelId="{786F8330-7B6D-4A80-8080-57CC7121A437}" srcId="{AA507023-0925-44B3-BF0D-690BD8139708}" destId="{D2D7BE4D-EDF9-4B84-A23B-170F04532A50}" srcOrd="10" destOrd="0" parTransId="{C4708CEE-AF2C-4A5F-8E55-E053C846FE98}" sibTransId="{1DB7534C-7004-4564-81FA-49F94A145BCD}"/>
    <dgm:cxn modelId="{8F31D830-02EB-4C7C-819E-202BCFF85E34}" type="presOf" srcId="{76CA13CA-1E00-460F-82B9-AFEAEB07A100}" destId="{CB3FD183-868F-4E83-9D15-DE33CA6E50C5}" srcOrd="0" destOrd="0" presId="urn:microsoft.com/office/officeart/2005/8/layout/hList1"/>
    <dgm:cxn modelId="{3EFB3E31-186F-495D-AD9F-F6593D6975C6}" type="presOf" srcId="{0368357D-EE17-4408-978B-6AB25BBC8BAA}" destId="{92A8FFF1-5FB4-4182-8B36-F106A051DA83}" srcOrd="0" destOrd="0" presId="urn:microsoft.com/office/officeart/2005/8/layout/hList1"/>
    <dgm:cxn modelId="{6EF8B637-AD7F-4F5E-A589-220B5496999F}" type="presOf" srcId="{9D730D7F-E554-4940-A30E-AF13016EAC30}" destId="{CB3FD183-868F-4E83-9D15-DE33CA6E50C5}" srcOrd="0" destOrd="9" presId="urn:microsoft.com/office/officeart/2005/8/layout/hList1"/>
    <dgm:cxn modelId="{41C01D39-EBBE-4A7E-B0EA-746F68B11F22}" srcId="{AA507023-0925-44B3-BF0D-690BD8139708}" destId="{C42C650F-F960-45E8-89EA-600324EA5ED8}" srcOrd="12" destOrd="0" parTransId="{039599D4-5E07-429D-8F0B-5BE38B258526}" sibTransId="{14E9E218-FD8F-4BE5-AFDA-C6BD5CFB883E}"/>
    <dgm:cxn modelId="{EAFA705C-379B-4519-B535-F4D1DBBD5524}" type="presOf" srcId="{437DA1C3-E709-440D-BFAA-65BB604CDAB5}" destId="{60B4E016-78BA-434B-BB53-B31D869CF5D0}" srcOrd="0" destOrd="6" presId="urn:microsoft.com/office/officeart/2005/8/layout/hList1"/>
    <dgm:cxn modelId="{2682E55C-C215-4801-964B-B343DA94E635}" type="presOf" srcId="{44223900-9C72-4A80-ADD4-95990574000B}" destId="{EF612A26-D761-4E96-8D12-B899C3DC0926}" srcOrd="0" destOrd="0" presId="urn:microsoft.com/office/officeart/2005/8/layout/hList1"/>
    <dgm:cxn modelId="{20B58C43-D67B-4F0D-B16C-CC2CF577DF1F}" srcId="{CE376739-7666-4C98-93E7-E6E4FF958945}" destId="{2BE0E142-9E21-4CC1-8A44-D5CB027FBD56}" srcOrd="0" destOrd="0" parTransId="{647A17A7-AE4D-43D8-A5C7-83BBBE5D7847}" sibTransId="{93F9178F-A54C-4314-BAC1-0F7DB88EA8E3}"/>
    <dgm:cxn modelId="{99F88C63-A67B-4BB7-87C2-92EBB3B73755}" srcId="{AA507023-0925-44B3-BF0D-690BD8139708}" destId="{FFA23712-2350-408F-B7B5-7D57264BE35A}" srcOrd="4" destOrd="0" parTransId="{BAE18D27-010C-43E8-8BB0-880C87FC4FB4}" sibTransId="{0A434F82-F0CE-43D4-B7B6-2CCBA0C80FA9}"/>
    <dgm:cxn modelId="{B0A27264-A657-4F1F-B516-CD269D5E54AA}" srcId="{44223900-9C72-4A80-ADD4-95990574000B}" destId="{CB42F3DE-B5AC-4568-87CD-5E5195F3E15A}" srcOrd="10" destOrd="0" parTransId="{3E7DF1AD-023B-491A-9AEA-418193F9AF6F}" sibTransId="{0DE17D8E-E788-4825-8149-72E9DAEC688D}"/>
    <dgm:cxn modelId="{C95E2E66-76B8-4762-8448-DCCA37F48E6E}" srcId="{AA507023-0925-44B3-BF0D-690BD8139708}" destId="{9747740D-A039-4B73-984F-4E9A85FE56CF}" srcOrd="11" destOrd="0" parTransId="{232D304B-F7C3-4DB5-BD25-6A19E9687181}" sibTransId="{91F2E794-E6EA-468F-B22D-2B9FEB6591F3}"/>
    <dgm:cxn modelId="{65BB3C46-8EC7-4F54-8B39-080032C69919}" srcId="{AA507023-0925-44B3-BF0D-690BD8139708}" destId="{6C8EB267-7B18-4259-8902-129D87F1C0DE}" srcOrd="14" destOrd="0" parTransId="{9EBFDBD0-02C6-41AE-9408-575A25EFDDAB}" sibTransId="{4D080EB2-D644-495E-B9B4-78334D744030}"/>
    <dgm:cxn modelId="{721DA167-387E-4941-BB8F-F457994E3B8D}" type="presOf" srcId="{AA507023-0925-44B3-BF0D-690BD8139708}" destId="{2C702A96-8CEE-4AEA-ADCD-77BC7750B910}" srcOrd="0" destOrd="0" presId="urn:microsoft.com/office/officeart/2005/8/layout/hList1"/>
    <dgm:cxn modelId="{4D0D9C48-D022-4334-8682-086EAC3F35DC}" type="presOf" srcId="{FCB0ADAA-4652-4402-B11B-4FA99051FC21}" destId="{92A8FFF1-5FB4-4182-8B36-F106A051DA83}" srcOrd="0" destOrd="2" presId="urn:microsoft.com/office/officeart/2005/8/layout/hList1"/>
    <dgm:cxn modelId="{C1F04749-F1AF-47CD-A69B-386D148E929C}" srcId="{CE376739-7666-4C98-93E7-E6E4FF958945}" destId="{1C3C0F66-5A34-453C-B5DC-B08E2DE170D2}" srcOrd="3" destOrd="0" parTransId="{B2723294-B5AB-4C2A-B85D-223D7EA9D4CD}" sibTransId="{7003EA75-3B42-483C-A537-8ABA5A79D5A8}"/>
    <dgm:cxn modelId="{620B1B4C-6BA8-4659-9DE1-A277604E9C06}" type="presOf" srcId="{2BE0E142-9E21-4CC1-8A44-D5CB027FBD56}" destId="{60B4E016-78BA-434B-BB53-B31D869CF5D0}" srcOrd="0" destOrd="0" presId="urn:microsoft.com/office/officeart/2005/8/layout/hList1"/>
    <dgm:cxn modelId="{AAD8624D-4357-45C0-833A-9A2FDEB9F3B2}" srcId="{F6593537-6A0F-45BE-B75E-BAB33BECA982}" destId="{B2218CC8-AD56-4FF2-A59F-15E153D16312}" srcOrd="4" destOrd="0" parTransId="{EC2A2380-670A-4A66-B4DB-332744DB7AFD}" sibTransId="{28FEB901-0037-449C-A9BE-28DB2C9455B4}"/>
    <dgm:cxn modelId="{F869476D-8DB9-4342-A17D-93FC7FE8B6F2}" srcId="{F6593537-6A0F-45BE-B75E-BAB33BECA982}" destId="{B9C7CDAE-8CB1-490F-B1E0-77E8E830995F}" srcOrd="3" destOrd="0" parTransId="{AD290DB2-3B93-4649-9826-7671CD601A59}" sibTransId="{9B40DFF4-669E-448E-A70B-CFEA91DB6E9A}"/>
    <dgm:cxn modelId="{3D32926E-87C3-4EAC-9A1A-5F711B7C4E26}" srcId="{F6593537-6A0F-45BE-B75E-BAB33BECA982}" destId="{6ED5C909-3E31-4419-A548-1546C44EC792}" srcOrd="2" destOrd="0" parTransId="{C0029FF8-4521-4EE1-93C7-BA60817BF15E}" sibTransId="{36878105-BB6C-4A2F-9889-4CC315445B94}"/>
    <dgm:cxn modelId="{4689216F-E6C2-4B19-A4DC-818790A5E6A0}" srcId="{44223900-9C72-4A80-ADD4-95990574000B}" destId="{443BE576-71D7-4523-AE75-5CBE2B650980}" srcOrd="8" destOrd="0" parTransId="{26CBCF3E-4075-4AAB-B6E6-EC46BE092154}" sibTransId="{D21DACC2-31A7-4752-94A3-EB5E8D2E89AA}"/>
    <dgm:cxn modelId="{42EB814F-6955-46C3-A694-2556B777D63C}" type="presOf" srcId="{F6593537-6A0F-45BE-B75E-BAB33BECA982}" destId="{02528A38-7CD4-41B6-96E3-7160631E3A0D}" srcOrd="0" destOrd="0" presId="urn:microsoft.com/office/officeart/2005/8/layout/hList1"/>
    <dgm:cxn modelId="{73841C70-FEA0-4EA8-ABC4-88EBD819281C}" srcId="{CE376739-7666-4C98-93E7-E6E4FF958945}" destId="{C3830516-5781-47FD-847D-16C63C918A3D}" srcOrd="1" destOrd="0" parTransId="{B8461E21-C7E0-4373-BE56-D3809FD20431}" sibTransId="{C880659A-4A25-4A2C-A860-C20364173EBD}"/>
    <dgm:cxn modelId="{56F3E251-7DB5-4CC8-BE6F-E86C846CD645}" srcId="{F6593537-6A0F-45BE-B75E-BAB33BECA982}" destId="{6FF9CBAF-9399-447D-A741-2C174668179E}" srcOrd="1" destOrd="0" parTransId="{01DE3D43-9C06-4C2E-A8F4-E0A350FDB631}" sibTransId="{4B034383-AB27-4FB3-B944-A95B83AD2F20}"/>
    <dgm:cxn modelId="{B7DF6753-82B2-4368-8C8A-F42C1E6A40C5}" srcId="{F6593537-6A0F-45BE-B75E-BAB33BECA982}" destId="{96FC4EF2-8D90-472A-8710-A0680CCBD14D}" srcOrd="10" destOrd="0" parTransId="{506EFC40-E316-42D5-955E-7B42810CC98D}" sibTransId="{00BC2DAD-CC3E-4D88-8359-66686C9CA9E8}"/>
    <dgm:cxn modelId="{C5B42D75-955F-4C82-9CA3-4F8F544B3738}" type="presOf" srcId="{6FF9CBAF-9399-447D-A741-2C174668179E}" destId="{02957C04-27FB-4082-87AA-3339EFAA5575}" srcOrd="0" destOrd="1" presId="urn:microsoft.com/office/officeart/2005/8/layout/hList1"/>
    <dgm:cxn modelId="{CC2DFB55-49E9-4C26-A9CB-9984DFB19D93}" srcId="{13F58E6F-01A5-4B74-B969-0CD8C4C30499}" destId="{F6593537-6A0F-45BE-B75E-BAB33BECA982}" srcOrd="3" destOrd="0" parTransId="{C9814EB7-CC52-4353-BAB9-AEE314578179}" sibTransId="{76935035-56A3-4D93-8221-E303F5A03D04}"/>
    <dgm:cxn modelId="{3737CE76-DC30-4872-B923-22B364DBF61D}" type="presOf" srcId="{BAFCC662-88EF-4306-973C-9E82AF32C524}" destId="{92A8FFF1-5FB4-4182-8B36-F106A051DA83}" srcOrd="0" destOrd="5" presId="urn:microsoft.com/office/officeart/2005/8/layout/hList1"/>
    <dgm:cxn modelId="{E213E756-64AE-4D6D-877C-7DD15B507DE4}" srcId="{F6593537-6A0F-45BE-B75E-BAB33BECA982}" destId="{BE82AFCA-C23B-4C31-B40F-2132DE3D4530}" srcOrd="11" destOrd="0" parTransId="{7C1D9212-C699-4282-A505-C9C610DC299E}" sibTransId="{16EEB148-8152-47DD-906E-8FD680DBCC12}"/>
    <dgm:cxn modelId="{DDEAA558-92BC-4DF1-B46E-23D81F7558D9}" type="presOf" srcId="{CB42F3DE-B5AC-4568-87CD-5E5195F3E15A}" destId="{92A8FFF1-5FB4-4182-8B36-F106A051DA83}" srcOrd="0" destOrd="10" presId="urn:microsoft.com/office/officeart/2005/8/layout/hList1"/>
    <dgm:cxn modelId="{A3CE627B-DDC9-4986-9BC5-50CD10A529FC}" srcId="{AA507023-0925-44B3-BF0D-690BD8139708}" destId="{76CA13CA-1E00-460F-82B9-AFEAEB07A100}" srcOrd="0" destOrd="0" parTransId="{873ACC2F-45E9-44B4-A812-3BF830EA4280}" sibTransId="{E0D29BC2-3DED-4D02-9628-002EB6BF2E91}"/>
    <dgm:cxn modelId="{EDD30685-3E5D-4154-8F96-8D63378CB19A}" srcId="{44223900-9C72-4A80-ADD4-95990574000B}" destId="{3202BEFE-2B5E-41FB-9A1C-22C632CC32EE}" srcOrd="4" destOrd="0" parTransId="{B29AE624-737B-4742-AF57-29B03601E27E}" sibTransId="{906A2B3A-C804-45E6-B810-66DC5C8188FC}"/>
    <dgm:cxn modelId="{60B22A87-C57B-43D5-A28F-461C33F35480}" type="presOf" srcId="{D19571E7-A658-4749-9196-190E706BC851}" destId="{02957C04-27FB-4082-87AA-3339EFAA5575}" srcOrd="0" destOrd="7" presId="urn:microsoft.com/office/officeart/2005/8/layout/hList1"/>
    <dgm:cxn modelId="{6EDAB387-8387-4F1E-8039-0DF9886DC757}" type="presOf" srcId="{96FC4EF2-8D90-472A-8710-A0680CCBD14D}" destId="{02957C04-27FB-4082-87AA-3339EFAA5575}" srcOrd="0" destOrd="10" presId="urn:microsoft.com/office/officeart/2005/8/layout/hList1"/>
    <dgm:cxn modelId="{401B9888-1794-43B2-9619-A5CB6180228D}" srcId="{CE376739-7666-4C98-93E7-E6E4FF958945}" destId="{29DA297C-0270-470D-B9A2-6C129C1821FA}" srcOrd="4" destOrd="0" parTransId="{C2548D98-7385-413D-98F6-91D59F0425B2}" sibTransId="{EE2256AA-4607-439F-8CAD-E6539D5F0575}"/>
    <dgm:cxn modelId="{0552E488-1E3A-430C-A19E-30C6849CE7F3}" srcId="{F6593537-6A0F-45BE-B75E-BAB33BECA982}" destId="{21A1A2A3-D6C1-4E65-9D25-F4B467A09DBB}" srcOrd="9" destOrd="0" parTransId="{4F1D0ECB-7709-4CCC-8446-7B848790C0D0}" sibTransId="{D86832F5-3B0B-4319-9D7C-9E813E44FB33}"/>
    <dgm:cxn modelId="{6E32F489-8775-4B11-B6B7-F122E4050EDE}" type="presOf" srcId="{850C98FC-D112-4C1A-BA5B-26724367CD38}" destId="{60B4E016-78BA-434B-BB53-B31D869CF5D0}" srcOrd="0" destOrd="8" presId="urn:microsoft.com/office/officeart/2005/8/layout/hList1"/>
    <dgm:cxn modelId="{DF74298D-0F19-47FA-A97F-FA94252F5A7E}" type="presOf" srcId="{7362C6EF-5D9D-4DA2-9FE8-6092C508C43C}" destId="{02957C04-27FB-4082-87AA-3339EFAA5575}" srcOrd="0" destOrd="6" presId="urn:microsoft.com/office/officeart/2005/8/layout/hList1"/>
    <dgm:cxn modelId="{50167694-380A-44F0-A69B-382EDB8EF0B4}" srcId="{AA507023-0925-44B3-BF0D-690BD8139708}" destId="{9C1D125B-FE41-41D5-968D-CF4519AF2B98}" srcOrd="2" destOrd="0" parTransId="{3B5958AD-C157-4F2D-95A7-345C3DBBEC9B}" sibTransId="{C2CC0D1C-2AAE-4ED9-8D58-10BA3238F211}"/>
    <dgm:cxn modelId="{187C7095-7C65-4C55-8963-AFC4AED6567F}" type="presOf" srcId="{0CD8A49F-6346-4549-BEC0-AE7A2BB7E603}" destId="{CB3FD183-868F-4E83-9D15-DE33CA6E50C5}" srcOrd="0" destOrd="13" presId="urn:microsoft.com/office/officeart/2005/8/layout/hList1"/>
    <dgm:cxn modelId="{AC58BE9A-B161-421C-B018-DE3A671ACD8C}" srcId="{F6593537-6A0F-45BE-B75E-BAB33BECA982}" destId="{D19571E7-A658-4749-9196-190E706BC851}" srcOrd="7" destOrd="0" parTransId="{CBB85A35-48FC-489D-AD89-78B2A4D58386}" sibTransId="{955CAE2F-87E7-4957-A2DF-ADEBB2F38435}"/>
    <dgm:cxn modelId="{46CD459B-339A-4A4A-9B79-1B1D1D079440}" type="presOf" srcId="{60C4671A-57BC-4BAF-BC47-3F9F92F39D2F}" destId="{60B4E016-78BA-434B-BB53-B31D869CF5D0}" srcOrd="0" destOrd="2" presId="urn:microsoft.com/office/officeart/2005/8/layout/hList1"/>
    <dgm:cxn modelId="{C543949B-45D7-4EC5-B6BB-E03AE49BAF42}" type="presOf" srcId="{29DA297C-0270-470D-B9A2-6C129C1821FA}" destId="{60B4E016-78BA-434B-BB53-B31D869CF5D0}" srcOrd="0" destOrd="4" presId="urn:microsoft.com/office/officeart/2005/8/layout/hList1"/>
    <dgm:cxn modelId="{75B5929F-3785-42B0-81B6-4BC398075E89}" srcId="{AA507023-0925-44B3-BF0D-690BD8139708}" destId="{9D730D7F-E554-4940-A30E-AF13016EAC30}" srcOrd="9" destOrd="0" parTransId="{3CF535AD-15CE-44AD-945F-9F5F7E41BC3D}" sibTransId="{F8C417B7-7F5B-490B-BD5E-A889139EC80A}"/>
    <dgm:cxn modelId="{5F89A6A0-BBD8-486C-9445-ABAF98901845}" type="presOf" srcId="{BE6FF17B-F80F-48CB-B382-90F81EB956E6}" destId="{CB3FD183-868F-4E83-9D15-DE33CA6E50C5}" srcOrd="0" destOrd="5" presId="urn:microsoft.com/office/officeart/2005/8/layout/hList1"/>
    <dgm:cxn modelId="{1BD737A2-801C-4B5A-AD02-A1EB97611DF5}" srcId="{CE376739-7666-4C98-93E7-E6E4FF958945}" destId="{850C98FC-D112-4C1A-BA5B-26724367CD38}" srcOrd="8" destOrd="0" parTransId="{25C5FD4B-E50C-424A-9EF9-C2D121C1CCE9}" sibTransId="{16F126E6-5DED-4FB4-84E5-568F215CA3C4}"/>
    <dgm:cxn modelId="{AA9FF7A7-5337-4C93-8727-6C51C4DB3744}" type="presOf" srcId="{07520358-2FA2-4FE8-912D-8B05593D80A3}" destId="{CB3FD183-868F-4E83-9D15-DE33CA6E50C5}" srcOrd="0" destOrd="8" presId="urn:microsoft.com/office/officeart/2005/8/layout/hList1"/>
    <dgm:cxn modelId="{52BE30A9-8B47-4238-8B4F-652B13BB780D}" type="presOf" srcId="{9C1D125B-FE41-41D5-968D-CF4519AF2B98}" destId="{CB3FD183-868F-4E83-9D15-DE33CA6E50C5}" srcOrd="0" destOrd="2" presId="urn:microsoft.com/office/officeart/2005/8/layout/hList1"/>
    <dgm:cxn modelId="{A670D1AA-C737-48CD-9504-D0F680FA9F09}" srcId="{13F58E6F-01A5-4B74-B969-0CD8C4C30499}" destId="{44223900-9C72-4A80-ADD4-95990574000B}" srcOrd="0" destOrd="0" parTransId="{2D6A2C82-B64D-4297-A2C2-69AACBE5A66D}" sibTransId="{CD9451B6-619C-4B0D-90DA-36452B0F54D0}"/>
    <dgm:cxn modelId="{5AE73EAC-7165-4606-8E43-94BFDB64C470}" type="presOf" srcId="{443BE576-71D7-4523-AE75-5CBE2B650980}" destId="{92A8FFF1-5FB4-4182-8B36-F106A051DA83}" srcOrd="0" destOrd="8" presId="urn:microsoft.com/office/officeart/2005/8/layout/hList1"/>
    <dgm:cxn modelId="{551DAFAE-93F8-41E2-BDEB-E002A6D6E8DD}" type="presOf" srcId="{38504726-B9FF-49EB-BF55-8C14F1F30941}" destId="{CB3FD183-868F-4E83-9D15-DE33CA6E50C5}" srcOrd="0" destOrd="7" presId="urn:microsoft.com/office/officeart/2005/8/layout/hList1"/>
    <dgm:cxn modelId="{831DF6AE-5F75-42B8-9449-DDEABDF968DD}" type="presOf" srcId="{21A1A2A3-D6C1-4E65-9D25-F4B467A09DBB}" destId="{02957C04-27FB-4082-87AA-3339EFAA5575}" srcOrd="0" destOrd="9" presId="urn:microsoft.com/office/officeart/2005/8/layout/hList1"/>
    <dgm:cxn modelId="{86DDFCB7-1BE0-43B2-BE1D-9D7E559B3D78}" srcId="{AA507023-0925-44B3-BF0D-690BD8139708}" destId="{46464DDA-4B32-4912-91F4-F9404D0875B8}" srcOrd="6" destOrd="0" parTransId="{81408E74-3EC8-4DCD-B046-C20F5BC516B2}" sibTransId="{FCB1918F-4976-49D2-B640-4E94BB40A008}"/>
    <dgm:cxn modelId="{C47834BC-C6ED-4F48-B04E-966B09DF9693}" type="presOf" srcId="{9747740D-A039-4B73-984F-4E9A85FE56CF}" destId="{CB3FD183-868F-4E83-9D15-DE33CA6E50C5}" srcOrd="0" destOrd="11" presId="urn:microsoft.com/office/officeart/2005/8/layout/hList1"/>
    <dgm:cxn modelId="{4B990FBF-1511-4B96-AFE4-4063B003E132}" srcId="{44223900-9C72-4A80-ADD4-95990574000B}" destId="{D22AA3A1-25C8-4012-97DD-467EE378E5D3}" srcOrd="9" destOrd="0" parTransId="{C338F086-1C55-469B-BC8B-16108889B8DD}" sibTransId="{DC6BB4A9-46C9-426F-8486-813F6D736047}"/>
    <dgm:cxn modelId="{A8DD3DC9-E7F8-44FE-AA77-633D72296136}" srcId="{CE376739-7666-4C98-93E7-E6E4FF958945}" destId="{437DA1C3-E709-440D-BFAA-65BB604CDAB5}" srcOrd="6" destOrd="0" parTransId="{190F2B86-4B04-4B67-89E0-F97FF49F6337}" sibTransId="{A735F18C-17AA-4D19-82A5-2469C64ED1C5}"/>
    <dgm:cxn modelId="{47CD93CA-1E2F-4854-B1D1-C0D20BCAEB14}" srcId="{44223900-9C72-4A80-ADD4-95990574000B}" destId="{FCB0ADAA-4652-4402-B11B-4FA99051FC21}" srcOrd="2" destOrd="0" parTransId="{B711571D-D6B8-4C2F-ACBB-5947BFEAA9B0}" sibTransId="{5C2464BC-92F6-43C3-8B1C-B3E71AB6D68F}"/>
    <dgm:cxn modelId="{DF183CCD-1220-4FF9-8617-375CEE5A3920}" type="presOf" srcId="{3202BEFE-2B5E-41FB-9A1C-22C632CC32EE}" destId="{92A8FFF1-5FB4-4182-8B36-F106A051DA83}" srcOrd="0" destOrd="4" presId="urn:microsoft.com/office/officeart/2005/8/layout/hList1"/>
    <dgm:cxn modelId="{64CBE1D3-FE51-464D-9B62-1BE231CC8C8E}" type="presOf" srcId="{B9C7CDAE-8CB1-490F-B1E0-77E8E830995F}" destId="{02957C04-27FB-4082-87AA-3339EFAA5575}" srcOrd="0" destOrd="3" presId="urn:microsoft.com/office/officeart/2005/8/layout/hList1"/>
    <dgm:cxn modelId="{7B9737D7-7BB3-4783-B575-523117D1E46D}" type="presOf" srcId="{C3830516-5781-47FD-847D-16C63C918A3D}" destId="{60B4E016-78BA-434B-BB53-B31D869CF5D0}" srcOrd="0" destOrd="1" presId="urn:microsoft.com/office/officeart/2005/8/layout/hList1"/>
    <dgm:cxn modelId="{5344FCDA-60D7-4D17-B879-7D69412E6D8B}" type="presOf" srcId="{46464DDA-4B32-4912-91F4-F9404D0875B8}" destId="{CB3FD183-868F-4E83-9D15-DE33CA6E50C5}" srcOrd="0" destOrd="6" presId="urn:microsoft.com/office/officeart/2005/8/layout/hList1"/>
    <dgm:cxn modelId="{1EB8E0DD-E3BF-4E4C-8B62-3A6FFD6EDA18}" srcId="{44223900-9C72-4A80-ADD4-95990574000B}" destId="{AA602A48-E202-4D9A-9AF2-AB3C17BADDE7}" srcOrd="7" destOrd="0" parTransId="{2EEE256E-BB4A-4A34-B029-4ADF4D08F205}" sibTransId="{C4DB0069-FAF4-4EDD-85E0-5758795B4EFB}"/>
    <dgm:cxn modelId="{861A12DE-A260-4034-901E-40E536D64F1F}" srcId="{13F58E6F-01A5-4B74-B969-0CD8C4C30499}" destId="{AA507023-0925-44B3-BF0D-690BD8139708}" srcOrd="1" destOrd="0" parTransId="{BBEABDF1-9874-46A4-A7CF-B40E57459B79}" sibTransId="{935692B9-41F4-4C30-8620-A55EFED28FFB}"/>
    <dgm:cxn modelId="{8BF039DE-A443-4EBD-A42D-5D92D6A7774F}" type="presOf" srcId="{1C3C0F66-5A34-453C-B5DC-B08E2DE170D2}" destId="{60B4E016-78BA-434B-BB53-B31D869CF5D0}" srcOrd="0" destOrd="3" presId="urn:microsoft.com/office/officeart/2005/8/layout/hList1"/>
    <dgm:cxn modelId="{1A6627DF-026B-4808-9515-4E6BB6964BE0}" type="presOf" srcId="{76CC0FC9-AC76-4645-8A5A-91DC9DB4A349}" destId="{92A8FFF1-5FB4-4182-8B36-F106A051DA83}" srcOrd="0" destOrd="3" presId="urn:microsoft.com/office/officeart/2005/8/layout/hList1"/>
    <dgm:cxn modelId="{A61DE2DF-9085-4DF6-910B-CFA6663F357D}" srcId="{13F58E6F-01A5-4B74-B969-0CD8C4C30499}" destId="{CE376739-7666-4C98-93E7-E6E4FF958945}" srcOrd="2" destOrd="0" parTransId="{70F9C6C2-BD5C-480A-BF34-0D08FE100548}" sibTransId="{292A0770-BE6D-4923-A945-FC4C53A9D852}"/>
    <dgm:cxn modelId="{836170E1-404C-41A9-8BD4-EFE69B892ADD}" type="presOf" srcId="{B2218CC8-AD56-4FF2-A59F-15E153D16312}" destId="{02957C04-27FB-4082-87AA-3339EFAA5575}" srcOrd="0" destOrd="4" presId="urn:microsoft.com/office/officeart/2005/8/layout/hList1"/>
    <dgm:cxn modelId="{9A24DBE2-6721-4B29-809C-4BA5DD6965F1}" type="presOf" srcId="{AA602A48-E202-4D9A-9AF2-AB3C17BADDE7}" destId="{92A8FFF1-5FB4-4182-8B36-F106A051DA83}" srcOrd="0" destOrd="7" presId="urn:microsoft.com/office/officeart/2005/8/layout/hList1"/>
    <dgm:cxn modelId="{C73D06E3-D879-4F53-A7C2-61AC2A075A58}" srcId="{AA507023-0925-44B3-BF0D-690BD8139708}" destId="{BE6FF17B-F80F-48CB-B382-90F81EB956E6}" srcOrd="5" destOrd="0" parTransId="{25551358-DE8C-470C-87A3-7A088A7B428F}" sibTransId="{75043322-6FD8-44FD-9B95-B83346ADEA48}"/>
    <dgm:cxn modelId="{880B95E3-1F07-4E74-B030-07E6FC56542C}" type="presOf" srcId="{13F58E6F-01A5-4B74-B969-0CD8C4C30499}" destId="{F63D1D52-50B2-488F-BBFA-C802FA17DCDB}" srcOrd="0" destOrd="0" presId="urn:microsoft.com/office/officeart/2005/8/layout/hList1"/>
    <dgm:cxn modelId="{5845C9E5-FFB3-41E3-A586-7F05E88D152D}" srcId="{CE376739-7666-4C98-93E7-E6E4FF958945}" destId="{60C4671A-57BC-4BAF-BC47-3F9F92F39D2F}" srcOrd="2" destOrd="0" parTransId="{26736672-389F-4E60-8DD0-E52809B0D111}" sibTransId="{329819FA-9882-4A6D-A5DC-02D2199F45CC}"/>
    <dgm:cxn modelId="{73C9DCE7-E44F-4840-8411-590271824DE5}" srcId="{AA507023-0925-44B3-BF0D-690BD8139708}" destId="{0A65FDD2-98F5-4E52-B9F4-4917246B58A3}" srcOrd="3" destOrd="0" parTransId="{6B78A478-151D-4DFB-8975-4CAFF3DADE04}" sibTransId="{AE78948A-96FA-42ED-B860-5B76690C609C}"/>
    <dgm:cxn modelId="{38934BEA-EFE2-450A-B7AF-AB4FB2F38B40}" type="presOf" srcId="{CE376739-7666-4C98-93E7-E6E4FF958945}" destId="{692995D8-A7EE-451D-9253-6CD7F8D2B2F6}" srcOrd="0" destOrd="0" presId="urn:microsoft.com/office/officeart/2005/8/layout/hList1"/>
    <dgm:cxn modelId="{D8DBB0EA-BF76-44D2-B1FE-E82F06A615DC}" srcId="{44223900-9C72-4A80-ADD4-95990574000B}" destId="{76CC0FC9-AC76-4645-8A5A-91DC9DB4A349}" srcOrd="3" destOrd="0" parTransId="{4D5520BA-AE99-453B-B680-A61678264A03}" sibTransId="{F0A7BEFA-25BA-41B9-BA2D-3C764373B358}"/>
    <dgm:cxn modelId="{6481F4EB-E678-48A7-81F3-A31503672908}" srcId="{AA507023-0925-44B3-BF0D-690BD8139708}" destId="{07520358-2FA2-4FE8-912D-8B05593D80A3}" srcOrd="8" destOrd="0" parTransId="{378C1A94-01E9-46A9-B321-37C8F8AA6B8D}" sibTransId="{DD02755F-8973-47CF-BED4-9E86D72C5DEF}"/>
    <dgm:cxn modelId="{697158ED-B56F-48E2-9594-0A9734986E82}" type="presOf" srcId="{D22AA3A1-25C8-4012-97DD-467EE378E5D3}" destId="{92A8FFF1-5FB4-4182-8B36-F106A051DA83}" srcOrd="0" destOrd="9" presId="urn:microsoft.com/office/officeart/2005/8/layout/hList1"/>
    <dgm:cxn modelId="{651C74F1-0B93-40D1-B23D-94BCFA1BBCA9}" type="presOf" srcId="{0A65FDD2-98F5-4E52-B9F4-4917246B58A3}" destId="{CB3FD183-868F-4E83-9D15-DE33CA6E50C5}" srcOrd="0" destOrd="3" presId="urn:microsoft.com/office/officeart/2005/8/layout/hList1"/>
    <dgm:cxn modelId="{7613DFF5-0D55-435D-9812-1D9C1B4B33C5}" type="presOf" srcId="{6C8EB267-7B18-4259-8902-129D87F1C0DE}" destId="{CB3FD183-868F-4E83-9D15-DE33CA6E50C5}" srcOrd="0" destOrd="14" presId="urn:microsoft.com/office/officeart/2005/8/layout/hList1"/>
    <dgm:cxn modelId="{100F0DF7-AECF-453C-BC55-43B84FDA6873}" type="presOf" srcId="{F64B2253-B668-472C-84E5-81330E0FCA83}" destId="{02957C04-27FB-4082-87AA-3339EFAA5575}" srcOrd="0" destOrd="0" presId="urn:microsoft.com/office/officeart/2005/8/layout/hList1"/>
    <dgm:cxn modelId="{90D276F8-A768-4150-AE9E-70CBBB12D87B}" srcId="{44223900-9C72-4A80-ADD4-95990574000B}" destId="{B9FE3173-CE93-4982-8721-74DD45A9DB52}" srcOrd="6" destOrd="0" parTransId="{8D48A9F6-0BE2-44CD-8FA9-D534E72066C9}" sibTransId="{B1CC7307-B430-4F04-84E2-56C6BDA10DEB}"/>
    <dgm:cxn modelId="{D2CFE9F9-BBB9-420A-B883-919F1FF40A77}" type="presOf" srcId="{2F4DB051-1A4B-4719-817F-5FF3A90CF1A2}" destId="{60B4E016-78BA-434B-BB53-B31D869CF5D0}" srcOrd="0" destOrd="5" presId="urn:microsoft.com/office/officeart/2005/8/layout/hList1"/>
    <dgm:cxn modelId="{76D40EFB-225E-4889-A008-E8C5F3E5A3E3}" type="presOf" srcId="{BE82AFCA-C23B-4C31-B40F-2132DE3D4530}" destId="{02957C04-27FB-4082-87AA-3339EFAA5575}" srcOrd="0" destOrd="11" presId="urn:microsoft.com/office/officeart/2005/8/layout/hList1"/>
    <dgm:cxn modelId="{19C84FFC-7E5C-4D50-9C60-1A792D7B90BF}" srcId="{CE376739-7666-4C98-93E7-E6E4FF958945}" destId="{2F4DB051-1A4B-4719-817F-5FF3A90CF1A2}" srcOrd="5" destOrd="0" parTransId="{058B9653-E721-4464-B445-B20AAAADA58C}" sibTransId="{1EBBCD00-EED5-4A3F-AB08-06049599C3A2}"/>
    <dgm:cxn modelId="{AB4A23FF-A1CD-4A5E-A6BE-44950FAF4780}" srcId="{CE376739-7666-4C98-93E7-E6E4FF958945}" destId="{6EA42F4A-B4B3-42EB-B19E-7384E84CF7E1}" srcOrd="7" destOrd="0" parTransId="{C0791C41-D064-4794-963E-83CAE700356F}" sibTransId="{6ACB068E-558C-452A-9F4C-72FCA9E3EAB3}"/>
    <dgm:cxn modelId="{BFF376FF-9B3C-4C81-A816-069A3A04CCB6}" type="presOf" srcId="{1B3827B2-2F0C-47E2-8DC5-E0FE78AFB164}" destId="{02957C04-27FB-4082-87AA-3339EFAA5575}" srcOrd="0" destOrd="8" presId="urn:microsoft.com/office/officeart/2005/8/layout/hList1"/>
    <dgm:cxn modelId="{E7E10D57-542D-4A73-97BD-9E36825E2039}" type="presParOf" srcId="{F63D1D52-50B2-488F-BBFA-C802FA17DCDB}" destId="{A65E8B84-BD55-4370-9BE8-2CA2773704D3}" srcOrd="0" destOrd="0" presId="urn:microsoft.com/office/officeart/2005/8/layout/hList1"/>
    <dgm:cxn modelId="{058C0315-B6AB-4912-9618-2C17FFC33DE2}" type="presParOf" srcId="{A65E8B84-BD55-4370-9BE8-2CA2773704D3}" destId="{EF612A26-D761-4E96-8D12-B899C3DC0926}" srcOrd="0" destOrd="0" presId="urn:microsoft.com/office/officeart/2005/8/layout/hList1"/>
    <dgm:cxn modelId="{3BF756AC-2570-4E00-AE37-5DFBA8C1211B}" type="presParOf" srcId="{A65E8B84-BD55-4370-9BE8-2CA2773704D3}" destId="{92A8FFF1-5FB4-4182-8B36-F106A051DA83}" srcOrd="1" destOrd="0" presId="urn:microsoft.com/office/officeart/2005/8/layout/hList1"/>
    <dgm:cxn modelId="{4CC81874-165D-4BAF-A720-C95390BD4D78}" type="presParOf" srcId="{F63D1D52-50B2-488F-BBFA-C802FA17DCDB}" destId="{30B46729-DE4D-4827-B0B5-836B39E271FB}" srcOrd="1" destOrd="0" presId="urn:microsoft.com/office/officeart/2005/8/layout/hList1"/>
    <dgm:cxn modelId="{65C805BB-AA00-40FE-BB52-355558FBCEF8}" type="presParOf" srcId="{F63D1D52-50B2-488F-BBFA-C802FA17DCDB}" destId="{F4931B4A-8540-4E81-81C1-6701A0CF5030}" srcOrd="2" destOrd="0" presId="urn:microsoft.com/office/officeart/2005/8/layout/hList1"/>
    <dgm:cxn modelId="{A2843FB7-B495-49A2-96D8-C06559B6C70B}" type="presParOf" srcId="{F4931B4A-8540-4E81-81C1-6701A0CF5030}" destId="{2C702A96-8CEE-4AEA-ADCD-77BC7750B910}" srcOrd="0" destOrd="0" presId="urn:microsoft.com/office/officeart/2005/8/layout/hList1"/>
    <dgm:cxn modelId="{6DBD688B-F66F-44FC-88C0-454610746915}" type="presParOf" srcId="{F4931B4A-8540-4E81-81C1-6701A0CF5030}" destId="{CB3FD183-868F-4E83-9D15-DE33CA6E50C5}" srcOrd="1" destOrd="0" presId="urn:microsoft.com/office/officeart/2005/8/layout/hList1"/>
    <dgm:cxn modelId="{B6199C15-50C3-43FD-B3A5-618AEB51F284}" type="presParOf" srcId="{F63D1D52-50B2-488F-BBFA-C802FA17DCDB}" destId="{FB822177-8C63-435F-8DCF-70BB3EB7CC84}" srcOrd="3" destOrd="0" presId="urn:microsoft.com/office/officeart/2005/8/layout/hList1"/>
    <dgm:cxn modelId="{791F3C61-06AF-472B-80F5-D10A298B6CFA}" type="presParOf" srcId="{F63D1D52-50B2-488F-BBFA-C802FA17DCDB}" destId="{347D07E6-E019-4A57-A82E-CD5876D41650}" srcOrd="4" destOrd="0" presId="urn:microsoft.com/office/officeart/2005/8/layout/hList1"/>
    <dgm:cxn modelId="{08E73DB7-5AC7-4955-BF44-F264F0F362D6}" type="presParOf" srcId="{347D07E6-E019-4A57-A82E-CD5876D41650}" destId="{692995D8-A7EE-451D-9253-6CD7F8D2B2F6}" srcOrd="0" destOrd="0" presId="urn:microsoft.com/office/officeart/2005/8/layout/hList1"/>
    <dgm:cxn modelId="{16C1514E-8A4E-48A0-A2F1-42670FC57E1D}" type="presParOf" srcId="{347D07E6-E019-4A57-A82E-CD5876D41650}" destId="{60B4E016-78BA-434B-BB53-B31D869CF5D0}" srcOrd="1" destOrd="0" presId="urn:microsoft.com/office/officeart/2005/8/layout/hList1"/>
    <dgm:cxn modelId="{11203153-A8A8-458B-AFF3-C2A5062CB4AE}" type="presParOf" srcId="{F63D1D52-50B2-488F-BBFA-C802FA17DCDB}" destId="{76C851BD-3FFC-4007-903D-4749F4739133}" srcOrd="5" destOrd="0" presId="urn:microsoft.com/office/officeart/2005/8/layout/hList1"/>
    <dgm:cxn modelId="{EB7FD7BB-0705-4A4F-86E1-18FCC902A935}" type="presParOf" srcId="{F63D1D52-50B2-488F-BBFA-C802FA17DCDB}" destId="{BA88642A-5431-4A77-8415-9AE44A95F749}" srcOrd="6" destOrd="0" presId="urn:microsoft.com/office/officeart/2005/8/layout/hList1"/>
    <dgm:cxn modelId="{C4E4EA79-A795-43AB-8618-ABDE2CAEF0ED}" type="presParOf" srcId="{BA88642A-5431-4A77-8415-9AE44A95F749}" destId="{02528A38-7CD4-41B6-96E3-7160631E3A0D}" srcOrd="0" destOrd="0" presId="urn:microsoft.com/office/officeart/2005/8/layout/hList1"/>
    <dgm:cxn modelId="{E01EE540-FD7F-44FC-9ABF-4C8A87CD248F}" type="presParOf" srcId="{BA88642A-5431-4A77-8415-9AE44A95F749}" destId="{02957C04-27FB-4082-87AA-3339EFAA55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A5852A-52D9-4888-AA7A-D4E083E9CCD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A4D594-41EB-409A-8E64-45952E3DC4C5}">
      <dgm:prSet phldrT="[Текст]" custT="1"/>
      <dgm:spPr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sz="1800" b="1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rPr>
            <a:t>Целевая подготовка</a:t>
          </a:r>
        </a:p>
      </dgm:t>
    </dgm:pt>
    <dgm:pt modelId="{E5AA95C5-1987-4B4B-86EC-F7E195F03751}" type="parTrans" cxnId="{EF56C72B-1E4F-4812-A1D6-CB8DF15EEE5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99970-BFF9-4E8A-AF50-45B0CE2E32D5}" type="sibTrans" cxnId="{EF56C72B-1E4F-4812-A1D6-CB8DF15EEE5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DBBD45-18A4-40C0-97E5-A6006D4345DA}">
      <dgm:prSet phldrT="[Текст]" custT="1"/>
      <dgm:spPr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sz="1100" b="1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rPr>
            <a:t>Гарантия трудоустройства</a:t>
          </a:r>
          <a:endParaRPr lang="ru-RU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E791C-93A0-455D-80D1-C3760FBFD9A3}" type="parTrans" cxnId="{05A36EDC-ABB1-4ABA-810D-79EBE593969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914A69-37F1-40C3-AD16-7B30816A40AA}" type="sibTrans" cxnId="{05A36EDC-ABB1-4ABA-810D-79EBE593969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C6B71-CDF0-4C05-B7BB-067FCE104877}">
      <dgm:prSet phldrT="[Текст]" custT="1"/>
      <dgm:spPr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sz="1100" b="1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Прохождение всех видов практик на предприятии</a:t>
          </a:r>
        </a:p>
      </dgm:t>
    </dgm:pt>
    <dgm:pt modelId="{40886051-F23D-454F-8300-8248E4732311}" type="parTrans" cxnId="{F1B3FDB8-FDBA-41AC-8FD2-078AC348708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0BD7F3-2A95-4EE1-9771-DD2EF673DF07}" type="sibTrans" cxnId="{F1B3FDB8-FDBA-41AC-8FD2-078AC348708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6C954-58EA-4D2F-B4A8-4D2C43EC1529}">
      <dgm:prSet phldrT="[Текст]" custT="1"/>
      <dgm:spPr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sz="1100" b="1" kern="1200" dirty="0">
              <a:solidFill>
                <a:srgbClr val="86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Адаптация</a:t>
          </a:r>
        </a:p>
      </dgm:t>
    </dgm:pt>
    <dgm:pt modelId="{31DEF472-5D16-471A-8D63-0E5ED4F9A481}" type="parTrans" cxnId="{A3462495-C3F2-40CC-A72A-5B49185595D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BFFA60-112F-489E-B526-CE6FBECBA536}" type="sibTrans" cxnId="{A3462495-C3F2-40CC-A72A-5B49185595D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069E35-97CA-4AAD-A976-01F29A7E64EE}">
      <dgm:prSet phldrT="[Текст]" custT="1"/>
      <dgm:spPr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sz="1200" b="1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rPr>
            <a:t>Обучение на бюджетной основе</a:t>
          </a:r>
        </a:p>
      </dgm:t>
    </dgm:pt>
    <dgm:pt modelId="{E6404F76-C2C5-4001-8E69-65B94D3A3121}" type="parTrans" cxnId="{F508B172-120B-4B4D-AD65-A5ACA748B30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F63EFD-685E-4A13-BC24-72B2AAA4679C}" type="sibTrans" cxnId="{F508B172-120B-4B4D-AD65-A5ACA748B30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152D5D-0081-432F-8E49-18B3F8DF72E6}">
      <dgm:prSet phldrT="[Текст]" custT="1"/>
      <dgm:spPr>
        <a:scene3d>
          <a:camera prst="orthographicFront"/>
          <a:lightRig rig="threePt" dir="t"/>
        </a:scene3d>
        <a:sp3d prstMaterial="flat">
          <a:bevelT/>
        </a:sp3d>
      </dgm:spPr>
      <dgm:t>
        <a:bodyPr/>
        <a:lstStyle/>
        <a:p>
          <a:r>
            <a:rPr lang="ru-RU" sz="1100" b="1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rPr>
            <a:t>Меры поддержки</a:t>
          </a:r>
        </a:p>
      </dgm:t>
    </dgm:pt>
    <dgm:pt modelId="{CE8D74EF-CC74-49B7-8EA5-80331AC07EAB}" type="parTrans" cxnId="{1E4EC28C-4398-471B-A2BA-1006BD6CBDAB}">
      <dgm:prSet/>
      <dgm:spPr/>
      <dgm:t>
        <a:bodyPr/>
        <a:lstStyle/>
        <a:p>
          <a:endParaRPr lang="ru-RU"/>
        </a:p>
      </dgm:t>
    </dgm:pt>
    <dgm:pt modelId="{7764B5CC-DBAD-4E22-99E8-DD447A03FE85}" type="sibTrans" cxnId="{1E4EC28C-4398-471B-A2BA-1006BD6CBDAB}">
      <dgm:prSet/>
      <dgm:spPr/>
      <dgm:t>
        <a:bodyPr/>
        <a:lstStyle/>
        <a:p>
          <a:endParaRPr lang="ru-RU"/>
        </a:p>
      </dgm:t>
    </dgm:pt>
    <dgm:pt modelId="{247B5926-A6CB-4B97-BA8D-3681B16F1346}" type="pres">
      <dgm:prSet presAssocID="{88A5852A-52D9-4888-AA7A-D4E083E9CCD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CDD33F-9827-4B5A-BAB3-780CAF0898FA}" type="pres">
      <dgm:prSet presAssocID="{B4A4D594-41EB-409A-8E64-45952E3DC4C5}" presName="centerShape" presStyleLbl="node0" presStyleIdx="0" presStyleCnt="1"/>
      <dgm:spPr/>
    </dgm:pt>
    <dgm:pt modelId="{A3A54707-0958-4DDF-8263-516A7CAE2830}" type="pres">
      <dgm:prSet presAssocID="{64DBBD45-18A4-40C0-97E5-A6006D4345DA}" presName="node" presStyleLbl="node1" presStyleIdx="0" presStyleCnt="5">
        <dgm:presLayoutVars>
          <dgm:bulletEnabled val="1"/>
        </dgm:presLayoutVars>
      </dgm:prSet>
      <dgm:spPr/>
    </dgm:pt>
    <dgm:pt modelId="{9C12315B-59E5-426D-86C1-C1D1ACA10779}" type="pres">
      <dgm:prSet presAssocID="{64DBBD45-18A4-40C0-97E5-A6006D4345DA}" presName="dummy" presStyleCnt="0"/>
      <dgm:spPr/>
    </dgm:pt>
    <dgm:pt modelId="{AAE32C64-96CB-4CAE-AB9B-1D31A5C4CBD9}" type="pres">
      <dgm:prSet presAssocID="{43914A69-37F1-40C3-AD16-7B30816A40AA}" presName="sibTrans" presStyleLbl="sibTrans2D1" presStyleIdx="0" presStyleCnt="5"/>
      <dgm:spPr/>
    </dgm:pt>
    <dgm:pt modelId="{22E57B01-7169-433A-A8AB-98D74DD65F15}" type="pres">
      <dgm:prSet presAssocID="{8E8C6B71-CDF0-4C05-B7BB-067FCE104877}" presName="node" presStyleLbl="node1" presStyleIdx="1" presStyleCnt="5">
        <dgm:presLayoutVars>
          <dgm:bulletEnabled val="1"/>
        </dgm:presLayoutVars>
      </dgm:prSet>
      <dgm:spPr/>
    </dgm:pt>
    <dgm:pt modelId="{F5C27DF8-2566-420C-B526-B411E21B20C7}" type="pres">
      <dgm:prSet presAssocID="{8E8C6B71-CDF0-4C05-B7BB-067FCE104877}" presName="dummy" presStyleCnt="0"/>
      <dgm:spPr/>
    </dgm:pt>
    <dgm:pt modelId="{66AF6812-357F-464F-BBF5-3C52557C019E}" type="pres">
      <dgm:prSet presAssocID="{0D0BD7F3-2A95-4EE1-9771-DD2EF673DF07}" presName="sibTrans" presStyleLbl="sibTrans2D1" presStyleIdx="1" presStyleCnt="5"/>
      <dgm:spPr/>
    </dgm:pt>
    <dgm:pt modelId="{E5455F3E-EBFB-4D48-8762-CAE5F7086160}" type="pres">
      <dgm:prSet presAssocID="{22069E35-97CA-4AAD-A976-01F29A7E64EE}" presName="node" presStyleLbl="node1" presStyleIdx="2" presStyleCnt="5" custScaleX="92604" custScaleY="93757">
        <dgm:presLayoutVars>
          <dgm:bulletEnabled val="1"/>
        </dgm:presLayoutVars>
      </dgm:prSet>
      <dgm:spPr/>
    </dgm:pt>
    <dgm:pt modelId="{741C43E9-EADE-4617-909B-543599CCD9A5}" type="pres">
      <dgm:prSet presAssocID="{22069E35-97CA-4AAD-A976-01F29A7E64EE}" presName="dummy" presStyleCnt="0"/>
      <dgm:spPr/>
    </dgm:pt>
    <dgm:pt modelId="{25AB63CE-0497-4C2C-8656-225030015DEE}" type="pres">
      <dgm:prSet presAssocID="{9DF63EFD-685E-4A13-BC24-72B2AAA4679C}" presName="sibTrans" presStyleLbl="sibTrans2D1" presStyleIdx="2" presStyleCnt="5"/>
      <dgm:spPr/>
    </dgm:pt>
    <dgm:pt modelId="{17D54467-5736-4E47-825C-F4F35A27CCA5}" type="pres">
      <dgm:prSet presAssocID="{CE96C954-58EA-4D2F-B4A8-4D2C43EC1529}" presName="node" presStyleLbl="node1" presStyleIdx="3" presStyleCnt="5">
        <dgm:presLayoutVars>
          <dgm:bulletEnabled val="1"/>
        </dgm:presLayoutVars>
      </dgm:prSet>
      <dgm:spPr/>
    </dgm:pt>
    <dgm:pt modelId="{3B77ACE7-AF7B-458E-A5C7-5AE9E9A3A68F}" type="pres">
      <dgm:prSet presAssocID="{CE96C954-58EA-4D2F-B4A8-4D2C43EC1529}" presName="dummy" presStyleCnt="0"/>
      <dgm:spPr/>
    </dgm:pt>
    <dgm:pt modelId="{0F9B901F-2E1D-40F7-AADD-0B7F1D20F77A}" type="pres">
      <dgm:prSet presAssocID="{80BFFA60-112F-489E-B526-CE6FBECBA536}" presName="sibTrans" presStyleLbl="sibTrans2D1" presStyleIdx="3" presStyleCnt="5"/>
      <dgm:spPr/>
    </dgm:pt>
    <dgm:pt modelId="{F1748BEE-0757-49C0-A657-88B4D31CEDA2}" type="pres">
      <dgm:prSet presAssocID="{75152D5D-0081-432F-8E49-18B3F8DF72E6}" presName="node" presStyleLbl="node1" presStyleIdx="4" presStyleCnt="5">
        <dgm:presLayoutVars>
          <dgm:bulletEnabled val="1"/>
        </dgm:presLayoutVars>
      </dgm:prSet>
      <dgm:spPr/>
    </dgm:pt>
    <dgm:pt modelId="{584E76C0-80CC-4D7E-9BD2-7E7EE25F916A}" type="pres">
      <dgm:prSet presAssocID="{75152D5D-0081-432F-8E49-18B3F8DF72E6}" presName="dummy" presStyleCnt="0"/>
      <dgm:spPr/>
    </dgm:pt>
    <dgm:pt modelId="{949A00B4-06E4-43C6-9E9B-BA5C738C73E1}" type="pres">
      <dgm:prSet presAssocID="{7764B5CC-DBAD-4E22-99E8-DD447A03FE85}" presName="sibTrans" presStyleLbl="sibTrans2D1" presStyleIdx="4" presStyleCnt="5"/>
      <dgm:spPr/>
    </dgm:pt>
  </dgm:ptLst>
  <dgm:cxnLst>
    <dgm:cxn modelId="{8BF57F05-B5ED-45D8-8897-67FF57160EFC}" type="presOf" srcId="{B4A4D594-41EB-409A-8E64-45952E3DC4C5}" destId="{65CDD33F-9827-4B5A-BAB3-780CAF0898FA}" srcOrd="0" destOrd="0" presId="urn:microsoft.com/office/officeart/2005/8/layout/radial6"/>
    <dgm:cxn modelId="{48657D0F-ED48-46C3-9E36-2C2B1D388D88}" type="presOf" srcId="{22069E35-97CA-4AAD-A976-01F29A7E64EE}" destId="{E5455F3E-EBFB-4D48-8762-CAE5F7086160}" srcOrd="0" destOrd="0" presId="urn:microsoft.com/office/officeart/2005/8/layout/radial6"/>
    <dgm:cxn modelId="{A99DE428-0B15-44D5-B77F-BF607FCF1512}" type="presOf" srcId="{75152D5D-0081-432F-8E49-18B3F8DF72E6}" destId="{F1748BEE-0757-49C0-A657-88B4D31CEDA2}" srcOrd="0" destOrd="0" presId="urn:microsoft.com/office/officeart/2005/8/layout/radial6"/>
    <dgm:cxn modelId="{EF56C72B-1E4F-4812-A1D6-CB8DF15EEE5F}" srcId="{88A5852A-52D9-4888-AA7A-D4E083E9CCD3}" destId="{B4A4D594-41EB-409A-8E64-45952E3DC4C5}" srcOrd="0" destOrd="0" parTransId="{E5AA95C5-1987-4B4B-86EC-F7E195F03751}" sibTransId="{61F99970-BFF9-4E8A-AF50-45B0CE2E32D5}"/>
    <dgm:cxn modelId="{7CE3D55C-141C-4697-A16A-053B5A1385ED}" type="presOf" srcId="{CE96C954-58EA-4D2F-B4A8-4D2C43EC1529}" destId="{17D54467-5736-4E47-825C-F4F35A27CCA5}" srcOrd="0" destOrd="0" presId="urn:microsoft.com/office/officeart/2005/8/layout/radial6"/>
    <dgm:cxn modelId="{F96AC34D-5A03-4D53-A6AF-F87365DD6493}" type="presOf" srcId="{8E8C6B71-CDF0-4C05-B7BB-067FCE104877}" destId="{22E57B01-7169-433A-A8AB-98D74DD65F15}" srcOrd="0" destOrd="0" presId="urn:microsoft.com/office/officeart/2005/8/layout/radial6"/>
    <dgm:cxn modelId="{0E54D270-B599-48C0-91C3-A7070A65BC9F}" type="presOf" srcId="{0D0BD7F3-2A95-4EE1-9771-DD2EF673DF07}" destId="{66AF6812-357F-464F-BBF5-3C52557C019E}" srcOrd="0" destOrd="0" presId="urn:microsoft.com/office/officeart/2005/8/layout/radial6"/>
    <dgm:cxn modelId="{F508B172-120B-4B4D-AD65-A5ACA748B300}" srcId="{B4A4D594-41EB-409A-8E64-45952E3DC4C5}" destId="{22069E35-97CA-4AAD-A976-01F29A7E64EE}" srcOrd="2" destOrd="0" parTransId="{E6404F76-C2C5-4001-8E69-65B94D3A3121}" sibTransId="{9DF63EFD-685E-4A13-BC24-72B2AAA4679C}"/>
    <dgm:cxn modelId="{C3C12B75-AF31-4EA5-A637-C7A5AAD2567E}" type="presOf" srcId="{43914A69-37F1-40C3-AD16-7B30816A40AA}" destId="{AAE32C64-96CB-4CAE-AB9B-1D31A5C4CBD9}" srcOrd="0" destOrd="0" presId="urn:microsoft.com/office/officeart/2005/8/layout/radial6"/>
    <dgm:cxn modelId="{66B54F57-D4D7-4427-A7AF-2B5B10DAF8CB}" type="presOf" srcId="{80BFFA60-112F-489E-B526-CE6FBECBA536}" destId="{0F9B901F-2E1D-40F7-AADD-0B7F1D20F77A}" srcOrd="0" destOrd="0" presId="urn:microsoft.com/office/officeart/2005/8/layout/radial6"/>
    <dgm:cxn modelId="{DB6CC07E-93F6-4B1E-A193-FD3717C70457}" type="presOf" srcId="{9DF63EFD-685E-4A13-BC24-72B2AAA4679C}" destId="{25AB63CE-0497-4C2C-8656-225030015DEE}" srcOrd="0" destOrd="0" presId="urn:microsoft.com/office/officeart/2005/8/layout/radial6"/>
    <dgm:cxn modelId="{1E4EC28C-4398-471B-A2BA-1006BD6CBDAB}" srcId="{B4A4D594-41EB-409A-8E64-45952E3DC4C5}" destId="{75152D5D-0081-432F-8E49-18B3F8DF72E6}" srcOrd="4" destOrd="0" parTransId="{CE8D74EF-CC74-49B7-8EA5-80331AC07EAB}" sibTransId="{7764B5CC-DBAD-4E22-99E8-DD447A03FE85}"/>
    <dgm:cxn modelId="{DB871F95-19D1-4B51-92A9-25FEA070D995}" type="presOf" srcId="{64DBBD45-18A4-40C0-97E5-A6006D4345DA}" destId="{A3A54707-0958-4DDF-8263-516A7CAE2830}" srcOrd="0" destOrd="0" presId="urn:microsoft.com/office/officeart/2005/8/layout/radial6"/>
    <dgm:cxn modelId="{A3462495-C3F2-40CC-A72A-5B49185595D4}" srcId="{B4A4D594-41EB-409A-8E64-45952E3DC4C5}" destId="{CE96C954-58EA-4D2F-B4A8-4D2C43EC1529}" srcOrd="3" destOrd="0" parTransId="{31DEF472-5D16-471A-8D63-0E5ED4F9A481}" sibTransId="{80BFFA60-112F-489E-B526-CE6FBECBA536}"/>
    <dgm:cxn modelId="{F1B3FDB8-FDBA-41AC-8FD2-078AC348708B}" srcId="{B4A4D594-41EB-409A-8E64-45952E3DC4C5}" destId="{8E8C6B71-CDF0-4C05-B7BB-067FCE104877}" srcOrd="1" destOrd="0" parTransId="{40886051-F23D-454F-8300-8248E4732311}" sibTransId="{0D0BD7F3-2A95-4EE1-9771-DD2EF673DF07}"/>
    <dgm:cxn modelId="{F200E3D0-D560-4DBF-BF6D-DF9A13316A9E}" type="presOf" srcId="{88A5852A-52D9-4888-AA7A-D4E083E9CCD3}" destId="{247B5926-A6CB-4B97-BA8D-3681B16F1346}" srcOrd="0" destOrd="0" presId="urn:microsoft.com/office/officeart/2005/8/layout/radial6"/>
    <dgm:cxn modelId="{05A36EDC-ABB1-4ABA-810D-79EBE5939692}" srcId="{B4A4D594-41EB-409A-8E64-45952E3DC4C5}" destId="{64DBBD45-18A4-40C0-97E5-A6006D4345DA}" srcOrd="0" destOrd="0" parTransId="{D00E791C-93A0-455D-80D1-C3760FBFD9A3}" sibTransId="{43914A69-37F1-40C3-AD16-7B30816A40AA}"/>
    <dgm:cxn modelId="{2A5920F9-19AD-4A84-B373-A71AF99AC6FE}" type="presOf" srcId="{7764B5CC-DBAD-4E22-99E8-DD447A03FE85}" destId="{949A00B4-06E4-43C6-9E9B-BA5C738C73E1}" srcOrd="0" destOrd="0" presId="urn:microsoft.com/office/officeart/2005/8/layout/radial6"/>
    <dgm:cxn modelId="{2D4DD8E6-7662-4390-ABF5-95927A8DC3D4}" type="presParOf" srcId="{247B5926-A6CB-4B97-BA8D-3681B16F1346}" destId="{65CDD33F-9827-4B5A-BAB3-780CAF0898FA}" srcOrd="0" destOrd="0" presId="urn:microsoft.com/office/officeart/2005/8/layout/radial6"/>
    <dgm:cxn modelId="{31CF5FEF-99D1-48EC-B7FA-AFE82FAA7334}" type="presParOf" srcId="{247B5926-A6CB-4B97-BA8D-3681B16F1346}" destId="{A3A54707-0958-4DDF-8263-516A7CAE2830}" srcOrd="1" destOrd="0" presId="urn:microsoft.com/office/officeart/2005/8/layout/radial6"/>
    <dgm:cxn modelId="{1B377F98-318D-40A0-A5A6-CBD02FB1B936}" type="presParOf" srcId="{247B5926-A6CB-4B97-BA8D-3681B16F1346}" destId="{9C12315B-59E5-426D-86C1-C1D1ACA10779}" srcOrd="2" destOrd="0" presId="urn:microsoft.com/office/officeart/2005/8/layout/radial6"/>
    <dgm:cxn modelId="{15FB84F8-DE36-436E-9878-CD9FE47187CA}" type="presParOf" srcId="{247B5926-A6CB-4B97-BA8D-3681B16F1346}" destId="{AAE32C64-96CB-4CAE-AB9B-1D31A5C4CBD9}" srcOrd="3" destOrd="0" presId="urn:microsoft.com/office/officeart/2005/8/layout/radial6"/>
    <dgm:cxn modelId="{791D3F53-E7E5-480B-B86B-430DE662DFB3}" type="presParOf" srcId="{247B5926-A6CB-4B97-BA8D-3681B16F1346}" destId="{22E57B01-7169-433A-A8AB-98D74DD65F15}" srcOrd="4" destOrd="0" presId="urn:microsoft.com/office/officeart/2005/8/layout/radial6"/>
    <dgm:cxn modelId="{FA7CB293-0BC0-434D-A900-990EF52FDAEB}" type="presParOf" srcId="{247B5926-A6CB-4B97-BA8D-3681B16F1346}" destId="{F5C27DF8-2566-420C-B526-B411E21B20C7}" srcOrd="5" destOrd="0" presId="urn:microsoft.com/office/officeart/2005/8/layout/radial6"/>
    <dgm:cxn modelId="{A6D892E9-A341-4AD6-B180-8C556B03EBC4}" type="presParOf" srcId="{247B5926-A6CB-4B97-BA8D-3681B16F1346}" destId="{66AF6812-357F-464F-BBF5-3C52557C019E}" srcOrd="6" destOrd="0" presId="urn:microsoft.com/office/officeart/2005/8/layout/radial6"/>
    <dgm:cxn modelId="{9776B979-73C5-4534-8B22-FD9160DB11E5}" type="presParOf" srcId="{247B5926-A6CB-4B97-BA8D-3681B16F1346}" destId="{E5455F3E-EBFB-4D48-8762-CAE5F7086160}" srcOrd="7" destOrd="0" presId="urn:microsoft.com/office/officeart/2005/8/layout/radial6"/>
    <dgm:cxn modelId="{5C904492-AC79-4945-B3FD-AB3E5CC3D533}" type="presParOf" srcId="{247B5926-A6CB-4B97-BA8D-3681B16F1346}" destId="{741C43E9-EADE-4617-909B-543599CCD9A5}" srcOrd="8" destOrd="0" presId="urn:microsoft.com/office/officeart/2005/8/layout/radial6"/>
    <dgm:cxn modelId="{6480723D-50D9-4B2C-BDB4-95E6DE499502}" type="presParOf" srcId="{247B5926-A6CB-4B97-BA8D-3681B16F1346}" destId="{25AB63CE-0497-4C2C-8656-225030015DEE}" srcOrd="9" destOrd="0" presId="urn:microsoft.com/office/officeart/2005/8/layout/radial6"/>
    <dgm:cxn modelId="{645593FF-E2A5-4EB1-B477-B8E3B6FA5984}" type="presParOf" srcId="{247B5926-A6CB-4B97-BA8D-3681B16F1346}" destId="{17D54467-5736-4E47-825C-F4F35A27CCA5}" srcOrd="10" destOrd="0" presId="urn:microsoft.com/office/officeart/2005/8/layout/radial6"/>
    <dgm:cxn modelId="{1F13E09B-9AB8-4B39-A384-594F61BEAC33}" type="presParOf" srcId="{247B5926-A6CB-4B97-BA8D-3681B16F1346}" destId="{3B77ACE7-AF7B-458E-A5C7-5AE9E9A3A68F}" srcOrd="11" destOrd="0" presId="urn:microsoft.com/office/officeart/2005/8/layout/radial6"/>
    <dgm:cxn modelId="{52A17BCA-CED6-449A-9663-FA9224CACD6B}" type="presParOf" srcId="{247B5926-A6CB-4B97-BA8D-3681B16F1346}" destId="{0F9B901F-2E1D-40F7-AADD-0B7F1D20F77A}" srcOrd="12" destOrd="0" presId="urn:microsoft.com/office/officeart/2005/8/layout/radial6"/>
    <dgm:cxn modelId="{E77C3C39-1084-4C6C-B18A-B0B360BEA972}" type="presParOf" srcId="{247B5926-A6CB-4B97-BA8D-3681B16F1346}" destId="{F1748BEE-0757-49C0-A657-88B4D31CEDA2}" srcOrd="13" destOrd="0" presId="urn:microsoft.com/office/officeart/2005/8/layout/radial6"/>
    <dgm:cxn modelId="{FE7FA2DD-45DC-4245-9B3F-C8069D98D790}" type="presParOf" srcId="{247B5926-A6CB-4B97-BA8D-3681B16F1346}" destId="{584E76C0-80CC-4D7E-9BD2-7E7EE25F916A}" srcOrd="14" destOrd="0" presId="urn:microsoft.com/office/officeart/2005/8/layout/radial6"/>
    <dgm:cxn modelId="{337396DE-E447-4C79-B3FB-4194B1B37356}" type="presParOf" srcId="{247B5926-A6CB-4B97-BA8D-3681B16F1346}" destId="{949A00B4-06E4-43C6-9E9B-BA5C738C73E1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99672-0B1F-4CCE-ABA1-3A15A53920F0}">
      <dsp:nvSpPr>
        <dsp:cNvPr id="0" name=""/>
        <dsp:cNvSpPr/>
      </dsp:nvSpPr>
      <dsp:spPr>
        <a:xfrm>
          <a:off x="0" y="699"/>
          <a:ext cx="55857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20DB6-6270-4F30-93CB-30F597809C95}">
      <dsp:nvSpPr>
        <dsp:cNvPr id="0" name=""/>
        <dsp:cNvSpPr/>
      </dsp:nvSpPr>
      <dsp:spPr>
        <a:xfrm>
          <a:off x="0" y="699"/>
          <a:ext cx="5585778" cy="81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проектирование и конструирование</a:t>
          </a:r>
          <a:endParaRPr lang="ru-RU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699"/>
        <a:ext cx="5585778" cy="818457"/>
      </dsp:txXfrm>
    </dsp:sp>
    <dsp:sp modelId="{E935FA28-BBE9-4847-A09E-041962E588C0}">
      <dsp:nvSpPr>
        <dsp:cNvPr id="0" name=""/>
        <dsp:cNvSpPr/>
      </dsp:nvSpPr>
      <dsp:spPr>
        <a:xfrm>
          <a:off x="0" y="819157"/>
          <a:ext cx="55857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D31C8-5825-4E63-90BB-4D4830C72C56}">
      <dsp:nvSpPr>
        <dsp:cNvPr id="0" name=""/>
        <dsp:cNvSpPr/>
      </dsp:nvSpPr>
      <dsp:spPr>
        <a:xfrm>
          <a:off x="0" y="819157"/>
          <a:ext cx="5585778" cy="81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систем управления и защиты</a:t>
          </a:r>
        </a:p>
      </dsp:txBody>
      <dsp:txXfrm>
        <a:off x="0" y="819157"/>
        <a:ext cx="5585778" cy="818457"/>
      </dsp:txXfrm>
    </dsp:sp>
    <dsp:sp modelId="{A165D0C4-EC63-4495-98AF-3CB31DF21172}">
      <dsp:nvSpPr>
        <dsp:cNvPr id="0" name=""/>
        <dsp:cNvSpPr/>
      </dsp:nvSpPr>
      <dsp:spPr>
        <a:xfrm>
          <a:off x="0" y="1637615"/>
          <a:ext cx="55857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41AFC-372C-4FF5-8E3A-C8C1AA91F16E}">
      <dsp:nvSpPr>
        <dsp:cNvPr id="0" name=""/>
        <dsp:cNvSpPr/>
      </dsp:nvSpPr>
      <dsp:spPr>
        <a:xfrm>
          <a:off x="0" y="1637615"/>
          <a:ext cx="5585778" cy="81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технологических конструкций и процессов</a:t>
          </a:r>
        </a:p>
      </dsp:txBody>
      <dsp:txXfrm>
        <a:off x="0" y="1637615"/>
        <a:ext cx="5585778" cy="818457"/>
      </dsp:txXfrm>
    </dsp:sp>
    <dsp:sp modelId="{20AE696D-E7DC-4E58-8BE2-63996C328540}">
      <dsp:nvSpPr>
        <dsp:cNvPr id="0" name=""/>
        <dsp:cNvSpPr/>
      </dsp:nvSpPr>
      <dsp:spPr>
        <a:xfrm>
          <a:off x="0" y="2456073"/>
          <a:ext cx="55857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B978B-7BB8-4566-8B85-EC771C586F2C}">
      <dsp:nvSpPr>
        <dsp:cNvPr id="0" name=""/>
        <dsp:cNvSpPr/>
      </dsp:nvSpPr>
      <dsp:spPr>
        <a:xfrm>
          <a:off x="0" y="2456073"/>
          <a:ext cx="5585778" cy="81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средств измерения и автоматики</a:t>
          </a:r>
        </a:p>
      </dsp:txBody>
      <dsp:txXfrm>
        <a:off x="0" y="2456073"/>
        <a:ext cx="5585778" cy="818457"/>
      </dsp:txXfrm>
    </dsp:sp>
    <dsp:sp modelId="{FD144B9E-5DA2-43A1-B872-C59048204C7E}">
      <dsp:nvSpPr>
        <dsp:cNvPr id="0" name=""/>
        <dsp:cNvSpPr/>
      </dsp:nvSpPr>
      <dsp:spPr>
        <a:xfrm>
          <a:off x="0" y="3274531"/>
          <a:ext cx="55857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C32D1-C9CC-4916-A42A-B866500D8C65}">
      <dsp:nvSpPr>
        <dsp:cNvPr id="0" name=""/>
        <dsp:cNvSpPr/>
      </dsp:nvSpPr>
      <dsp:spPr>
        <a:xfrm>
          <a:off x="0" y="3274531"/>
          <a:ext cx="5585778" cy="81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решение задач динамики, прочности, устойчивости</a:t>
          </a:r>
        </a:p>
      </dsp:txBody>
      <dsp:txXfrm>
        <a:off x="0" y="3274531"/>
        <a:ext cx="5585778" cy="818457"/>
      </dsp:txXfrm>
    </dsp:sp>
    <dsp:sp modelId="{65A5E88F-9A44-481C-99B6-3DEEFD879466}">
      <dsp:nvSpPr>
        <dsp:cNvPr id="0" name=""/>
        <dsp:cNvSpPr/>
      </dsp:nvSpPr>
      <dsp:spPr>
        <a:xfrm>
          <a:off x="0" y="4092989"/>
          <a:ext cx="55857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13B88-929A-4871-A92D-5D3444DF5CBC}">
      <dsp:nvSpPr>
        <dsp:cNvPr id="0" name=""/>
        <dsp:cNvSpPr/>
      </dsp:nvSpPr>
      <dsp:spPr>
        <a:xfrm>
          <a:off x="0" y="4092989"/>
          <a:ext cx="5585778" cy="81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экспериментальная отработка, испытания</a:t>
          </a:r>
        </a:p>
      </dsp:txBody>
      <dsp:txXfrm>
        <a:off x="0" y="4092989"/>
        <a:ext cx="5585778" cy="818457"/>
      </dsp:txXfrm>
    </dsp:sp>
    <dsp:sp modelId="{82E3A57D-072A-45F8-B1DE-BE2E1FF23F1D}">
      <dsp:nvSpPr>
        <dsp:cNvPr id="0" name=""/>
        <dsp:cNvSpPr/>
      </dsp:nvSpPr>
      <dsp:spPr>
        <a:xfrm>
          <a:off x="0" y="4911447"/>
          <a:ext cx="55857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657F5-D16A-4E05-A519-F1DDA8B4D896}">
      <dsp:nvSpPr>
        <dsp:cNvPr id="0" name=""/>
        <dsp:cNvSpPr/>
      </dsp:nvSpPr>
      <dsp:spPr>
        <a:xfrm>
          <a:off x="0" y="4911447"/>
          <a:ext cx="5585778" cy="81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и внедрение инновационных технологических процессов производства</a:t>
          </a:r>
        </a:p>
      </dsp:txBody>
      <dsp:txXfrm>
        <a:off x="0" y="4911447"/>
        <a:ext cx="5585778" cy="818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12A26-D761-4E96-8D12-B899C3DC0926}">
      <dsp:nvSpPr>
        <dsp:cNvPr id="0" name=""/>
        <dsp:cNvSpPr/>
      </dsp:nvSpPr>
      <dsp:spPr>
        <a:xfrm>
          <a:off x="0" y="6215"/>
          <a:ext cx="1985313" cy="794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Для молодых специалистов</a:t>
          </a:r>
        </a:p>
      </dsp:txBody>
      <dsp:txXfrm>
        <a:off x="0" y="6215"/>
        <a:ext cx="1985313" cy="794125"/>
      </dsp:txXfrm>
    </dsp:sp>
    <dsp:sp modelId="{92A8FFF1-5FB4-4182-8B36-F106A051DA83}">
      <dsp:nvSpPr>
        <dsp:cNvPr id="0" name=""/>
        <dsp:cNvSpPr/>
      </dsp:nvSpPr>
      <dsp:spPr>
        <a:xfrm>
          <a:off x="3301" y="850060"/>
          <a:ext cx="1985313" cy="51564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единовременная помощь при трудоустройстве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программа компенсации найма жилья для иногородних 2 года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ежемесячная надбавка к зарплате 2 года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стажировка под руководством эксперта 2 года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Школа молодых специалистов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гарантированное трудоустройство молодых специалистов, призванных из ГРЦ в РА и вернувшейся на предприятие после службы</a:t>
          </a:r>
        </a:p>
      </dsp:txBody>
      <dsp:txXfrm>
        <a:off x="3301" y="850060"/>
        <a:ext cx="1985313" cy="5156482"/>
      </dsp:txXfrm>
    </dsp:sp>
    <dsp:sp modelId="{2C702A96-8CEE-4AEA-ADCD-77BC7750B910}">
      <dsp:nvSpPr>
        <dsp:cNvPr id="0" name=""/>
        <dsp:cNvSpPr/>
      </dsp:nvSpPr>
      <dsp:spPr>
        <a:xfrm>
          <a:off x="2266559" y="55935"/>
          <a:ext cx="1985313" cy="794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Развитие молодых работников</a:t>
          </a:r>
        </a:p>
      </dsp:txBody>
      <dsp:txXfrm>
        <a:off x="2266559" y="55935"/>
        <a:ext cx="1985313" cy="794125"/>
      </dsp:txXfrm>
    </dsp:sp>
    <dsp:sp modelId="{CB3FD183-868F-4E83-9D15-DE33CA6E50C5}">
      <dsp:nvSpPr>
        <dsp:cNvPr id="0" name=""/>
        <dsp:cNvSpPr/>
      </dsp:nvSpPr>
      <dsp:spPr>
        <a:xfrm>
          <a:off x="2275175" y="850164"/>
          <a:ext cx="1985313" cy="51564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Чемпионат профессионального мастерства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Научно-техническая конференция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Конкурс инновационных проектов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Слет молодых специалистов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rPr>
            <a:t>ведение научной деятельности параллельно с работой</a:t>
          </a:r>
          <a:endParaRPr lang="ru-RU" sz="13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обучение в магистратуре, аспирантуре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профессиональное развитие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конкурс «Лучший молодой специалист»</a:t>
          </a:r>
        </a:p>
      </dsp:txBody>
      <dsp:txXfrm>
        <a:off x="2275175" y="850164"/>
        <a:ext cx="1985313" cy="5156482"/>
      </dsp:txXfrm>
    </dsp:sp>
    <dsp:sp modelId="{692995D8-A7EE-451D-9253-6CD7F8D2B2F6}">
      <dsp:nvSpPr>
        <dsp:cNvPr id="0" name=""/>
        <dsp:cNvSpPr/>
      </dsp:nvSpPr>
      <dsp:spPr>
        <a:xfrm>
          <a:off x="4529816" y="55935"/>
          <a:ext cx="1985313" cy="794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Улучшение жилищных условий и материальная помощь</a:t>
          </a:r>
        </a:p>
      </dsp:txBody>
      <dsp:txXfrm>
        <a:off x="4529816" y="55935"/>
        <a:ext cx="1985313" cy="794125"/>
      </dsp:txXfrm>
    </dsp:sp>
    <dsp:sp modelId="{60B4E016-78BA-434B-BB53-B31D869CF5D0}">
      <dsp:nvSpPr>
        <dsp:cNvPr id="0" name=""/>
        <dsp:cNvSpPr/>
      </dsp:nvSpPr>
      <dsp:spPr>
        <a:xfrm>
          <a:off x="4527950" y="866819"/>
          <a:ext cx="1985313" cy="51564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предоставление беспроцентных займов работникам Общества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материальная помощь на приобретение жилья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материальная помощь на неотложные нужды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материальная помощь в трудных жизненных ситуациях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7950" y="866819"/>
        <a:ext cx="1985313" cy="5156482"/>
      </dsp:txXfrm>
    </dsp:sp>
    <dsp:sp modelId="{02528A38-7CD4-41B6-96E3-7160631E3A0D}">
      <dsp:nvSpPr>
        <dsp:cNvPr id="0" name=""/>
        <dsp:cNvSpPr/>
      </dsp:nvSpPr>
      <dsp:spPr>
        <a:xfrm>
          <a:off x="6793074" y="55935"/>
          <a:ext cx="1985313" cy="794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Поддержка семьи</a:t>
          </a:r>
        </a:p>
      </dsp:txBody>
      <dsp:txXfrm>
        <a:off x="6793074" y="55935"/>
        <a:ext cx="1985313" cy="794125"/>
      </dsp:txXfrm>
    </dsp:sp>
    <dsp:sp modelId="{02957C04-27FB-4082-87AA-3339EFAA5575}">
      <dsp:nvSpPr>
        <dsp:cNvPr id="0" name=""/>
        <dsp:cNvSpPr/>
      </dsp:nvSpPr>
      <dsp:spPr>
        <a:xfrm>
          <a:off x="6793074" y="850060"/>
          <a:ext cx="1985313" cy="51564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материальная помощь при вступлении в брак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материальная помощь по   случаю   рождения  ребенка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материальная помощь родителям детей, поступающих в дошкольные учреждения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материальная помощь родителям детей, поступающих в первый класс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компенсационные программы по оплате путевок в оздоровительные лагеря для детей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solidFill>
              <a:srgbClr val="4472C4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компенсационные программы по оплате посещения бассейна работниками и их семьями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793074" y="850060"/>
        <a:ext cx="1985313" cy="5156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A00B4-06E4-43C6-9E9B-BA5C738C73E1}">
      <dsp:nvSpPr>
        <dsp:cNvPr id="0" name=""/>
        <dsp:cNvSpPr/>
      </dsp:nvSpPr>
      <dsp:spPr>
        <a:xfrm>
          <a:off x="1963726" y="729111"/>
          <a:ext cx="4859163" cy="4859163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B901F-2E1D-40F7-AADD-0B7F1D20F77A}">
      <dsp:nvSpPr>
        <dsp:cNvPr id="0" name=""/>
        <dsp:cNvSpPr/>
      </dsp:nvSpPr>
      <dsp:spPr>
        <a:xfrm>
          <a:off x="1963726" y="729111"/>
          <a:ext cx="4859163" cy="4859163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B63CE-0497-4C2C-8656-225030015DEE}">
      <dsp:nvSpPr>
        <dsp:cNvPr id="0" name=""/>
        <dsp:cNvSpPr/>
      </dsp:nvSpPr>
      <dsp:spPr>
        <a:xfrm>
          <a:off x="1963726" y="729111"/>
          <a:ext cx="4859163" cy="4859163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F6812-357F-464F-BBF5-3C52557C019E}">
      <dsp:nvSpPr>
        <dsp:cNvPr id="0" name=""/>
        <dsp:cNvSpPr/>
      </dsp:nvSpPr>
      <dsp:spPr>
        <a:xfrm>
          <a:off x="1963726" y="729111"/>
          <a:ext cx="4859163" cy="4859163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32C64-96CB-4CAE-AB9B-1D31A5C4CBD9}">
      <dsp:nvSpPr>
        <dsp:cNvPr id="0" name=""/>
        <dsp:cNvSpPr/>
      </dsp:nvSpPr>
      <dsp:spPr>
        <a:xfrm>
          <a:off x="1963726" y="729111"/>
          <a:ext cx="4859163" cy="4859163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DD33F-9827-4B5A-BAB3-780CAF0898FA}">
      <dsp:nvSpPr>
        <dsp:cNvPr id="0" name=""/>
        <dsp:cNvSpPr/>
      </dsp:nvSpPr>
      <dsp:spPr>
        <a:xfrm>
          <a:off x="3275674" y="2041059"/>
          <a:ext cx="2235267" cy="22352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rPr>
            <a:t>Целевая подготовка</a:t>
          </a:r>
        </a:p>
      </dsp:txBody>
      <dsp:txXfrm>
        <a:off x="3603021" y="2368406"/>
        <a:ext cx="1580573" cy="1580573"/>
      </dsp:txXfrm>
    </dsp:sp>
    <dsp:sp modelId="{A3A54707-0958-4DDF-8263-516A7CAE2830}">
      <dsp:nvSpPr>
        <dsp:cNvPr id="0" name=""/>
        <dsp:cNvSpPr/>
      </dsp:nvSpPr>
      <dsp:spPr>
        <a:xfrm>
          <a:off x="3610964" y="3096"/>
          <a:ext cx="1564686" cy="1564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rPr>
            <a:t>Гарантия трудоустройства</a:t>
          </a:r>
          <a:endParaRPr lang="ru-RU" sz="1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0107" y="232239"/>
        <a:ext cx="1106400" cy="1106400"/>
      </dsp:txXfrm>
    </dsp:sp>
    <dsp:sp modelId="{22E57B01-7169-433A-A8AB-98D74DD65F15}">
      <dsp:nvSpPr>
        <dsp:cNvPr id="0" name=""/>
        <dsp:cNvSpPr/>
      </dsp:nvSpPr>
      <dsp:spPr>
        <a:xfrm>
          <a:off x="5868062" y="1642973"/>
          <a:ext cx="1564686" cy="1564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Прохождение всех видов практик на предприятии</a:t>
          </a:r>
        </a:p>
      </dsp:txBody>
      <dsp:txXfrm>
        <a:off x="6097205" y="1872116"/>
        <a:ext cx="1106400" cy="1106400"/>
      </dsp:txXfrm>
    </dsp:sp>
    <dsp:sp modelId="{E5455F3E-EBFB-4D48-8762-CAE5F7086160}">
      <dsp:nvSpPr>
        <dsp:cNvPr id="0" name=""/>
        <dsp:cNvSpPr/>
      </dsp:nvSpPr>
      <dsp:spPr>
        <a:xfrm>
          <a:off x="5063789" y="4345192"/>
          <a:ext cx="1448962" cy="1467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rPr>
            <a:t>Обучение на бюджетной основе</a:t>
          </a:r>
        </a:p>
      </dsp:txBody>
      <dsp:txXfrm>
        <a:off x="5275985" y="4560030"/>
        <a:ext cx="1024570" cy="1037327"/>
      </dsp:txXfrm>
    </dsp:sp>
    <dsp:sp modelId="{17D54467-5736-4E47-825C-F4F35A27CCA5}">
      <dsp:nvSpPr>
        <dsp:cNvPr id="0" name=""/>
        <dsp:cNvSpPr/>
      </dsp:nvSpPr>
      <dsp:spPr>
        <a:xfrm>
          <a:off x="2216001" y="4296351"/>
          <a:ext cx="1564686" cy="1564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86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Адаптация</a:t>
          </a:r>
        </a:p>
      </dsp:txBody>
      <dsp:txXfrm>
        <a:off x="2445144" y="4525494"/>
        <a:ext cx="1106400" cy="1106400"/>
      </dsp:txXfrm>
    </dsp:sp>
    <dsp:sp modelId="{F1748BEE-0757-49C0-A657-88B4D31CEDA2}">
      <dsp:nvSpPr>
        <dsp:cNvPr id="0" name=""/>
        <dsp:cNvSpPr/>
      </dsp:nvSpPr>
      <dsp:spPr>
        <a:xfrm>
          <a:off x="1353866" y="1642973"/>
          <a:ext cx="1564686" cy="1564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prstMaterial="flat"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rPr>
            <a:t>Меры поддержки</a:t>
          </a:r>
        </a:p>
      </dsp:txBody>
      <dsp:txXfrm>
        <a:off x="1583009" y="1872116"/>
        <a:ext cx="1106400" cy="110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CCB07-6FD4-417D-8B2C-41BCD0EC83E3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1FA1-7DAC-45A1-A24C-8E7616DDE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4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65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3279" algn="l" defTabSz="8465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46557" algn="l" defTabSz="8465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69836" algn="l" defTabSz="8465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93114" algn="l" defTabSz="8465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16393" algn="l" defTabSz="8465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39670" algn="l" defTabSz="8465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2948" algn="l" defTabSz="8465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86227" algn="l" defTabSz="8465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67C96-E433-4CEC-B487-6E1CAEB9096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9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67C96-E433-4CEC-B487-6E1CAEB9096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0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1122623"/>
            <a:ext cx="7773750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872"/>
            <a:ext cx="685919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56DC-2B0E-4774-A054-6BD26933DD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839-2F60-4022-9F7A-B0A026B423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0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5F6C-4D5C-4702-80A2-90EB7501C5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839-2F60-4022-9F7A-B0A026B423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8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365209"/>
            <a:ext cx="1972017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60" y="365209"/>
            <a:ext cx="5801732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1270-48C4-4232-A4B3-5D7824AB60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839-2F60-4022-9F7A-B0A026B423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4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1122623"/>
            <a:ext cx="7773750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872"/>
            <a:ext cx="685919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DFE5-9E82-4109-8135-7619F45EA7C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4B9-F82B-4CC1-8783-B5EB54B79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95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DFE5-9E82-4109-8135-7619F45EA7C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4B9-F82B-4CC1-8783-B5EB54B79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29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710135"/>
            <a:ext cx="7888070" cy="2853398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4590527"/>
            <a:ext cx="7888070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DFE5-9E82-4109-8135-7619F45EA7C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4B9-F82B-4CC1-8783-B5EB54B79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2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826048"/>
            <a:ext cx="3886875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826048"/>
            <a:ext cx="3886875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DFE5-9E82-4109-8135-7619F45EA7C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4B9-F82B-4CC1-8783-B5EB54B79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20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365211"/>
            <a:ext cx="7888070" cy="13258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681552"/>
            <a:ext cx="3869012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2505655"/>
            <a:ext cx="3869012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681552"/>
            <a:ext cx="388806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2505655"/>
            <a:ext cx="3888066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DFE5-9E82-4109-8135-7619F45EA7C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4B9-F82B-4CC1-8783-B5EB54B79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0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DFE5-9E82-4109-8135-7619F45EA7C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4B9-F82B-4CC1-8783-B5EB54B79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DFE5-9E82-4109-8135-7619F45EA7C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4B9-F82B-4CC1-8783-B5EB54B79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7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457306"/>
            <a:ext cx="2949690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987655"/>
            <a:ext cx="4629954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0" y="2057876"/>
            <a:ext cx="2949690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DFE5-9E82-4109-8135-7619F45EA7C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4B9-F82B-4CC1-8783-B5EB54B79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0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86D1-50C1-440A-BE1B-6457CB5F42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839-2F60-4022-9F7A-B0A026B423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98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457306"/>
            <a:ext cx="2949690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066" y="987655"/>
            <a:ext cx="4629954" cy="4874754"/>
          </a:xfrm>
        </p:spPr>
        <p:txBody>
          <a:bodyPr anchor="t"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0" y="2057876"/>
            <a:ext cx="2949690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DFE5-9E82-4109-8135-7619F45EA7C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4B9-F82B-4CC1-8783-B5EB54B79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81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DFE5-9E82-4109-8135-7619F45EA7C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4B9-F82B-4CC1-8783-B5EB54B79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83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365209"/>
            <a:ext cx="1972017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60" y="365209"/>
            <a:ext cx="5801732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DFE5-9E82-4109-8135-7619F45EA7C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64B9-F82B-4CC1-8783-B5EB54B79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3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710135"/>
            <a:ext cx="7888070" cy="2853398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4590527"/>
            <a:ext cx="7888070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5ED0-176E-4930-8BA2-926CC7B36E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839-2F60-4022-9F7A-B0A026B423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9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826048"/>
            <a:ext cx="3886875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826048"/>
            <a:ext cx="3886875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C813-345F-40C5-9410-A54E739947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839-2F60-4022-9F7A-B0A026B423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7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365211"/>
            <a:ext cx="7888070" cy="13258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681552"/>
            <a:ext cx="3869012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2505655"/>
            <a:ext cx="3869012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681552"/>
            <a:ext cx="388806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2505655"/>
            <a:ext cx="3888066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CA16-55B6-451A-8281-1E91849B91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839-2F60-4022-9F7A-B0A026B423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7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4C52-7099-45DB-BB9D-D263D8B352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839-2F60-4022-9F7A-B0A026B423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7D91-E5C5-4BAA-8236-43EB0DE8E5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839-2F60-4022-9F7A-B0A026B423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2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457306"/>
            <a:ext cx="2949690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987655"/>
            <a:ext cx="4629954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0" y="2057876"/>
            <a:ext cx="2949690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D29E-C12E-4F3B-BF42-45A10D55D4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839-2F60-4022-9F7A-B0A026B423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6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457306"/>
            <a:ext cx="2949690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066" y="987655"/>
            <a:ext cx="4629954" cy="4874754"/>
          </a:xfrm>
        </p:spPr>
        <p:txBody>
          <a:bodyPr anchor="t"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0" y="2057876"/>
            <a:ext cx="2949690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A3D8-F027-4017-8F66-5B9C867E28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839-2F60-4022-9F7A-B0A026B423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3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365211"/>
            <a:ext cx="7888070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826048"/>
            <a:ext cx="7888070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6357823"/>
            <a:ext cx="205775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ADFE5-9E82-4109-8135-7619F45EA7C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6357823"/>
            <a:ext cx="3086636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6357823"/>
            <a:ext cx="205775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D64B9-F82B-4CC1-8783-B5EB54B79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2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365211"/>
            <a:ext cx="7888070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826048"/>
            <a:ext cx="7888070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6357823"/>
            <a:ext cx="205775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ADFE5-9E82-4109-8135-7619F45EA7C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6357823"/>
            <a:ext cx="3086636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6357823"/>
            <a:ext cx="205775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D64B9-F82B-4CC1-8783-B5EB54B79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2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2.jpeg"/><Relationship Id="rId2" Type="http://schemas.openxmlformats.org/officeDocument/2006/relationships/hyperlink" Target="http://www.makeyev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5.jpeg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12" Type="http://schemas.openxmlformats.org/officeDocument/2006/relationships/image" Target="../media/image14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microsoft.com/office/2007/relationships/hdphoto" Target="../media/hdphoto2.wdp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7339"/>
          <a:stretch/>
        </p:blipFill>
        <p:spPr>
          <a:xfrm>
            <a:off x="0" y="0"/>
            <a:ext cx="9157516" cy="689211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223" y="1989416"/>
            <a:ext cx="91085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spc="50" dirty="0">
                <a:ln w="0"/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Акционерное общество</a:t>
            </a:r>
          </a:p>
          <a:p>
            <a:pPr algn="ctr"/>
            <a:r>
              <a:rPr lang="ru-RU" sz="3200" cap="none" spc="50" dirty="0">
                <a:ln w="0"/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«Государственный ракетный центр </a:t>
            </a:r>
          </a:p>
          <a:p>
            <a:pPr algn="ctr"/>
            <a:r>
              <a:rPr lang="ru-RU" sz="3200" spc="50" dirty="0">
                <a:ln w="0"/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имени академика В.П.Макеева»</a:t>
            </a:r>
            <a:endParaRPr lang="ru-RU" sz="3200" cap="none" spc="50" dirty="0">
              <a:ln w="0"/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1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D15B63-24BA-4E7A-9D79-DD48F297EC1F}"/>
              </a:ext>
            </a:extLst>
          </p:cNvPr>
          <p:cNvSpPr/>
          <p:nvPr/>
        </p:nvSpPr>
        <p:spPr>
          <a:xfrm>
            <a:off x="1410817" y="789474"/>
            <a:ext cx="7047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Задать вопросы представителям кадровой службы 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АО «ГРЦ Макеева» по телефону </a:t>
            </a:r>
            <a:r>
              <a:rPr lang="ru-RU" sz="2200" b="1" dirty="0">
                <a:solidFill>
                  <a:srgbClr val="860000"/>
                </a:solidFill>
                <a:latin typeface="Arial Narrow" panose="020B0606020202030204" pitchFamily="34" charset="0"/>
              </a:rPr>
              <a:t>8(3513) 28-69-19 </a:t>
            </a:r>
            <a:endParaRPr lang="ru-RU" sz="2200" b="1" dirty="0">
              <a:solidFill>
                <a:srgbClr val="86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E9DCA0-8F44-45B2-AB34-2BD5918599D4}"/>
              </a:ext>
            </a:extLst>
          </p:cNvPr>
          <p:cNvSpPr/>
          <p:nvPr/>
        </p:nvSpPr>
        <p:spPr>
          <a:xfrm>
            <a:off x="1374234" y="2229047"/>
            <a:ext cx="5960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Заполнить анкету на сайте 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www.makeyev.ru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41618CE-12DB-4311-BB8A-2B582AA3CDEF}"/>
              </a:ext>
            </a:extLst>
          </p:cNvPr>
          <p:cNvSpPr/>
          <p:nvPr/>
        </p:nvSpPr>
        <p:spPr>
          <a:xfrm>
            <a:off x="1410817" y="3277613"/>
            <a:ext cx="6555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Прислать анкету по адресу: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personal@makeyev.ru</a:t>
            </a:r>
            <a:endParaRPr lang="ru-RU" sz="2400" b="1" dirty="0">
              <a:solidFill>
                <a:srgbClr val="86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B83175-AF88-4F15-956F-1A80B5DD9C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7" t="27412" r="2235" b="12226"/>
          <a:stretch/>
        </p:blipFill>
        <p:spPr>
          <a:xfrm>
            <a:off x="1503532" y="4977641"/>
            <a:ext cx="5702061" cy="54346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54516E-6EF5-4499-82B8-4A5EC9C479E5}"/>
              </a:ext>
            </a:extLst>
          </p:cNvPr>
          <p:cNvSpPr/>
          <p:nvPr/>
        </p:nvSpPr>
        <p:spPr>
          <a:xfrm>
            <a:off x="1503532" y="4512927"/>
            <a:ext cx="6484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Узнать актуальную информацию:</a:t>
            </a:r>
            <a:endParaRPr lang="ru-RU" sz="2400" b="1" dirty="0">
              <a:solidFill>
                <a:srgbClr val="86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8C0B36-6DBF-4A8D-BB9D-270F91BA37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357" y="4365576"/>
            <a:ext cx="1106460" cy="1444636"/>
          </a:xfrm>
          <a:prstGeom prst="rect">
            <a:avLst/>
          </a:prstGeom>
          <a:ln>
            <a:solidFill>
              <a:srgbClr val="4079AB"/>
            </a:solidFill>
          </a:ln>
        </p:spPr>
      </p:pic>
      <p:pic>
        <p:nvPicPr>
          <p:cNvPr id="13" name="Picture 12" descr="http://ipkvko.kz/ru/images/banners/3d-chelovechek-61.png">
            <a:extLst>
              <a:ext uri="{FF2B5EF4-FFF2-40B4-BE49-F238E27FC236}">
                <a16:creationId xmlns:a16="http://schemas.microsoft.com/office/drawing/2014/main" id="{D886564F-923B-4E3B-911C-27917A119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914" y="1975248"/>
            <a:ext cx="1032352" cy="884848"/>
          </a:xfrm>
          <a:prstGeom prst="rect">
            <a:avLst/>
          </a:prstGeom>
          <a:noFill/>
        </p:spPr>
      </p:pic>
      <p:pic>
        <p:nvPicPr>
          <p:cNvPr id="14" name="Picture 6" descr="http://16.rospotrebnadzor.ru/image/image_gallery?groupId=152224&amp;t=1360430289300&amp;uuid=0b99a6fd-91f4-4c1f-866e-cbb0c7f4010c">
            <a:extLst>
              <a:ext uri="{FF2B5EF4-FFF2-40B4-BE49-F238E27FC236}">
                <a16:creationId xmlns:a16="http://schemas.microsoft.com/office/drawing/2014/main" id="{F1F9B88C-2129-42E1-951C-9074FAA65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88" y="765381"/>
            <a:ext cx="642985" cy="793534"/>
          </a:xfrm>
          <a:prstGeom prst="rect">
            <a:avLst/>
          </a:prstGeom>
          <a:noFill/>
        </p:spPr>
      </p:pic>
      <p:pic>
        <p:nvPicPr>
          <p:cNvPr id="15" name="Picture 14" descr="http://pixelbrush.ru/uploads/posts/2013-06/1370700195_6vkolekgtsqi1dx.jpg">
            <a:extLst>
              <a:ext uri="{FF2B5EF4-FFF2-40B4-BE49-F238E27FC236}">
                <a16:creationId xmlns:a16="http://schemas.microsoft.com/office/drawing/2014/main" id="{2B346F59-23FD-47DA-AE52-02C80AE7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914" y="3177637"/>
            <a:ext cx="1071694" cy="771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165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60"/>
            <a:ext cx="9275289" cy="691508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8862" y="622478"/>
            <a:ext cx="7390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декабря 1947 года решением правительства было создано 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«Специальное Конструкторское Бюро по ракетам дальнего действия»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1380" y="2433571"/>
            <a:ext cx="6553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середине 1950-х годов КБ машиностроения под руководством В. П. Макеева приступило к самостоятельной разработке баллистических ракет для подводных лодок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4779" y="604173"/>
            <a:ext cx="739144" cy="75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8904" y="608760"/>
            <a:ext cx="739144" cy="71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8122" y="622478"/>
            <a:ext cx="739144" cy="73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832617" y="1586363"/>
            <a:ext cx="6193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1956 года КБ занималось освоением серийного производства ракет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1072" y="5778542"/>
            <a:ext cx="8713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начала 1960-х в КБ были созданы и сданы на вооружение Военно-Морского Флота три поколения ракетных комплексов, которые составляют основу морских стратегических ядерных сил России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44563" y="30569"/>
            <a:ext cx="3601025" cy="40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предприятия</a:t>
            </a:r>
          </a:p>
        </p:txBody>
      </p:sp>
      <p:pic>
        <p:nvPicPr>
          <p:cNvPr id="23" name="Рисунок 2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072" y="1737538"/>
            <a:ext cx="2232636" cy="13421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2159" y="3762620"/>
            <a:ext cx="3490969" cy="18808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72" y="3590649"/>
            <a:ext cx="1622029" cy="20664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2549" y="3622373"/>
            <a:ext cx="1842179" cy="208221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76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01" y="0"/>
            <a:ext cx="9275289" cy="691508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43926" y="178447"/>
            <a:ext cx="8805962" cy="40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itchFamily="18" charset="0"/>
              </a:rPr>
              <a:t>Основные направления деятельности специалистов предприятия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-2153069" y="4735362"/>
            <a:ext cx="6859451" cy="166228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807" indent="-285807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07" indent="-285807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07" indent="-285807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807" indent="-285807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3533380" y="881550"/>
          <a:ext cx="5585778" cy="573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9" descr="G:\фото направлений\1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663" y="4898380"/>
            <a:ext cx="1240084" cy="181072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2471" y="1159105"/>
            <a:ext cx="2740262" cy="157941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644" y="3009694"/>
            <a:ext cx="1376339" cy="172566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12" y="2971354"/>
            <a:ext cx="1232535" cy="171970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740" y="4945753"/>
            <a:ext cx="1376339" cy="17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6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D9FB47-4857-4DB9-82C1-937F12C5CF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49" y="-72188"/>
            <a:ext cx="9264485" cy="690724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CC981E-7547-493D-B49D-CCD7F45663A3}"/>
              </a:ext>
            </a:extLst>
          </p:cNvPr>
          <p:cNvSpPr/>
          <p:nvPr/>
        </p:nvSpPr>
        <p:spPr>
          <a:xfrm>
            <a:off x="2663743" y="198499"/>
            <a:ext cx="6481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Стимулирующие условия для молодых специалистов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7222352-EB81-445C-845A-05B7E7E38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290040"/>
              </p:ext>
            </p:extLst>
          </p:nvPr>
        </p:nvGraphicFramePr>
        <p:xfrm>
          <a:off x="277634" y="610623"/>
          <a:ext cx="8781690" cy="6062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383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75289" cy="6915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987" y="186638"/>
            <a:ext cx="8901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Специальности, востребованные в АО «ГРЦ Макеева»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730382"/>
              </p:ext>
            </p:extLst>
          </p:nvPr>
        </p:nvGraphicFramePr>
        <p:xfrm>
          <a:off x="408889" y="1380507"/>
          <a:ext cx="8588461" cy="408264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41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2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ВУЗ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235" marR="6235" marT="62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Наименование направления подготовки/специальности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235" marR="6235" marT="62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Экзамены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235" marR="6235" marT="62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2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ЮУрГУ (НИУ)</a:t>
                      </a:r>
                    </a:p>
                    <a:p>
                      <a:pPr algn="ctr" fontAlgn="ctr"/>
                      <a:r>
                        <a:rPr lang="ru-RU" sz="20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г.Миасс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235" marR="6235" marT="62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-85725" algn="l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Проектирование, производство и эксплуатация ракет и ракетно- космических комплексов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235" marR="6235" marT="62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м, р,</a:t>
                      </a:r>
                      <a:r>
                        <a:rPr lang="ru-RU" sz="20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ф/инф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235" marR="6235" marT="62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704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4" marR="6234" marT="62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Конструкторско-технологическое обеспечение </a:t>
                      </a:r>
                    </a:p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машиностроительных производств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235" marR="6235" marT="62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м,р, ф/инф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235" marR="6235" marT="62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Управление в технических системах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235" marR="6235" marT="62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м, р, ф/инф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235" marR="6235" marT="62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95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851" y="199"/>
            <a:ext cx="9275289" cy="691508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16750" y="497038"/>
            <a:ext cx="7600079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6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Точное и быстрое попадание в команду АО «ГРЦ Макеева»!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64051498"/>
              </p:ext>
            </p:extLst>
          </p:nvPr>
        </p:nvGraphicFramePr>
        <p:xfrm>
          <a:off x="179485" y="953219"/>
          <a:ext cx="8786616" cy="590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4121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78" y="-55092"/>
            <a:ext cx="9274752" cy="69146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1600" y="785375"/>
            <a:ext cx="8644999" cy="5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860000"/>
                </a:solidFill>
                <a:latin typeface="Arial" pitchFamily="34" charset="0"/>
                <a:cs typeface="Arial" pitchFamily="34" charset="0"/>
              </a:rPr>
              <a:t>Дорожная карта целевого набора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72008" y="5431196"/>
            <a:ext cx="8787890" cy="643017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-516525" y="3643338"/>
            <a:ext cx="3858099" cy="1588"/>
          </a:xfrm>
          <a:prstGeom prst="line">
            <a:avLst/>
          </a:prstGeom>
          <a:ln w="2857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79440" y="3643338"/>
            <a:ext cx="3858099" cy="1588"/>
          </a:xfrm>
          <a:prstGeom prst="line">
            <a:avLst/>
          </a:prstGeom>
          <a:ln w="2857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007098" y="3643338"/>
            <a:ext cx="3858099" cy="1588"/>
          </a:xfrm>
          <a:prstGeom prst="line">
            <a:avLst/>
          </a:prstGeom>
          <a:ln w="2857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47537" y="5619571"/>
            <a:ext cx="2291682" cy="285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Март - Апрель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72491" y="5573183"/>
            <a:ext cx="1857602" cy="357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Май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865118" y="5573183"/>
            <a:ext cx="1447983" cy="357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Июнь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68156" y="5573183"/>
            <a:ext cx="1428925" cy="357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Июнь-Июль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3235568" y="3643338"/>
            <a:ext cx="3858099" cy="1588"/>
          </a:xfrm>
          <a:prstGeom prst="line">
            <a:avLst/>
          </a:prstGeom>
          <a:ln w="2857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7002762" y="3643338"/>
            <a:ext cx="3858099" cy="1588"/>
          </a:xfrm>
          <a:prstGeom prst="line">
            <a:avLst/>
          </a:prstGeom>
          <a:ln w="2857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363715" y="5573183"/>
            <a:ext cx="1428925" cy="357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Июль</a:t>
            </a:r>
          </a:p>
        </p:txBody>
      </p:sp>
      <p:pic>
        <p:nvPicPr>
          <p:cNvPr id="37" name="Picture 142" descr="\\tsclient\_\3D man\Man-Shaking-Hands-01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4737" y="5954206"/>
            <a:ext cx="857356" cy="8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5mb.ru/img/picture/Oct/10/7b0ec2c92f6a572ddce2268cdec5c08e/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19664" y="6041636"/>
            <a:ext cx="770798" cy="737979"/>
          </a:xfrm>
          <a:prstGeom prst="rect">
            <a:avLst/>
          </a:prstGeom>
          <a:noFill/>
        </p:spPr>
      </p:pic>
      <p:pic>
        <p:nvPicPr>
          <p:cNvPr id="1032" name="Picture 8" descr="http://komp-r.ucoz.ru/_ph/15/73644024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441" y="5974981"/>
            <a:ext cx="1071694" cy="785884"/>
          </a:xfrm>
          <a:prstGeom prst="rect">
            <a:avLst/>
          </a:prstGeom>
          <a:noFill/>
        </p:spPr>
      </p:pic>
      <p:pic>
        <p:nvPicPr>
          <p:cNvPr id="1036" name="Picture 12" descr="http://ipkvko.kz/ru/images/banners/3d-chelovechek-6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7949" y="5963412"/>
            <a:ext cx="980919" cy="840764"/>
          </a:xfrm>
          <a:prstGeom prst="rect">
            <a:avLst/>
          </a:prstGeom>
          <a:noFill/>
        </p:spPr>
      </p:pic>
      <p:pic>
        <p:nvPicPr>
          <p:cNvPr id="1038" name="Picture 14" descr="http://pixelbrush.ru/uploads/posts/2013-06/1370700195_6vkolekgtsqi1dx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00" y="6024823"/>
            <a:ext cx="1071694" cy="771606"/>
          </a:xfrm>
          <a:prstGeom prst="rect">
            <a:avLst/>
          </a:prstGeom>
          <a:noFill/>
        </p:spPr>
      </p:pic>
      <p:cxnSp>
        <p:nvCxnSpPr>
          <p:cNvPr id="40" name="Прямая соединительная линия 39"/>
          <p:cNvCxnSpPr/>
          <p:nvPr/>
        </p:nvCxnSpPr>
        <p:spPr>
          <a:xfrm rot="5400000">
            <a:off x="4484210" y="3643338"/>
            <a:ext cx="3858099" cy="1588"/>
          </a:xfrm>
          <a:prstGeom prst="line">
            <a:avLst/>
          </a:prstGeom>
          <a:ln w="2857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5763848" y="3643338"/>
            <a:ext cx="3858099" cy="1588"/>
          </a:xfrm>
          <a:prstGeom prst="line">
            <a:avLst/>
          </a:prstGeom>
          <a:ln w="28575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7573538" y="5573183"/>
            <a:ext cx="1428925" cy="357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Июль-август</a:t>
            </a:r>
          </a:p>
        </p:txBody>
      </p:sp>
      <p:pic>
        <p:nvPicPr>
          <p:cNvPr id="1028" name="Picture 4" descr="http://25mb.ru/img/picture/Oct/10/7b0ec2c92f6a572ddce2268cdec5c08e/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204" y="6030069"/>
            <a:ext cx="1058962" cy="705284"/>
          </a:xfrm>
          <a:prstGeom prst="rect">
            <a:avLst/>
          </a:prstGeom>
          <a:noFill/>
        </p:spPr>
      </p:pic>
      <p:pic>
        <p:nvPicPr>
          <p:cNvPr id="1034" name="Picture 10" descr="http://komp-r.ucoz.ru/_ph/15/772498080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099" y="5968516"/>
            <a:ext cx="642510" cy="760372"/>
          </a:xfrm>
          <a:prstGeom prst="rect">
            <a:avLst/>
          </a:prstGeom>
          <a:noFill/>
        </p:spPr>
      </p:pic>
      <p:sp>
        <p:nvSpPr>
          <p:cNvPr id="38" name="Скругленный прямоугольник 37"/>
          <p:cNvSpPr/>
          <p:nvPr/>
        </p:nvSpPr>
        <p:spPr>
          <a:xfrm>
            <a:off x="1497263" y="2205517"/>
            <a:ext cx="1152225" cy="28806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Пришли </a:t>
            </a:r>
          </a:p>
          <a:p>
            <a:pPr algn="ctr"/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анкету и портфолио </a:t>
            </a:r>
          </a:p>
          <a:p>
            <a:pPr algn="ctr"/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участия в конкурсном наборе в кадровую службу </a:t>
            </a:r>
          </a:p>
          <a:p>
            <a:pPr algn="ctr"/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АО  «ГРЦ Макеева»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787449" y="2205518"/>
            <a:ext cx="1080125" cy="28806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Пройди собеседование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45136" y="2255861"/>
            <a:ext cx="1080125" cy="28086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Сдай ЕГЭ.</a:t>
            </a:r>
          </a:p>
          <a:p>
            <a:pPr algn="ctr"/>
            <a:endParaRPr lang="ru-RU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Сообщи результаты в кадровую службу АО «ГРЦ Макеева»</a:t>
            </a:r>
          </a:p>
          <a:p>
            <a:pPr algn="ctr"/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249311" y="2263514"/>
            <a:ext cx="1080125" cy="2808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Получи приглашение для заключения договора о целевом обучении.</a:t>
            </a:r>
          </a:p>
          <a:p>
            <a:pPr algn="ctr"/>
            <a:endParaRPr lang="ru-RU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Заключи договор о целевом обучении</a:t>
            </a:r>
          </a:p>
          <a:p>
            <a:pPr algn="ctr"/>
            <a:endParaRPr lang="ru-RU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513754" y="2277534"/>
            <a:ext cx="1147354" cy="28086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Сдай документы и договор о целевом обучении в приемную комиссию университета</a:t>
            </a:r>
          </a:p>
          <a:p>
            <a:pPr algn="ctr"/>
            <a:endParaRPr lang="ru-RU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787876" y="2277534"/>
            <a:ext cx="1080125" cy="2808635"/>
          </a:xfrm>
          <a:prstGeom prst="roundRect">
            <a:avLst/>
          </a:prstGeom>
          <a:ln>
            <a:solidFill>
              <a:srgbClr val="86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860000"/>
                </a:solidFill>
                <a:latin typeface="Arial" pitchFamily="34" charset="0"/>
                <a:cs typeface="Arial" pitchFamily="34" charset="0"/>
              </a:rPr>
              <a:t>Зачисление в университет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0061" y="2205517"/>
            <a:ext cx="1300673" cy="28806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Зайди на сайт АО  «ГРЦ Макеева»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5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Изучи перечень специальностей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5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Выбери вуз и специальность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11492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428" y="199"/>
            <a:ext cx="9274752" cy="691468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14571" y="5611285"/>
            <a:ext cx="2429174" cy="285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Ноябрь  -  Апрель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573538" y="5573183"/>
            <a:ext cx="1428925" cy="357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Иль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06" y="1040311"/>
            <a:ext cx="4200453" cy="55702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3" name="Скругленный прямоугольник 42"/>
          <p:cNvSpPr/>
          <p:nvPr/>
        </p:nvSpPr>
        <p:spPr>
          <a:xfrm>
            <a:off x="5375183" y="1731150"/>
            <a:ext cx="3459013" cy="6569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Заполнить анкету </a:t>
            </a:r>
            <a:endParaRPr lang="ru-RU" sz="2000" b="1" dirty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983014" y="2947092"/>
            <a:ext cx="3962330" cy="10509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Отправить анкету по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эл.адресу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кадровую службу</a:t>
            </a:r>
            <a:endParaRPr lang="ru-RU" b="1" dirty="0">
              <a:noFill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656851" y="2363947"/>
            <a:ext cx="651186" cy="76572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155" y="4383915"/>
            <a:ext cx="2226630" cy="2226630"/>
          </a:xfrm>
          <a:prstGeom prst="rect">
            <a:avLst/>
          </a:prstGeom>
        </p:spPr>
      </p:pic>
      <p:sp>
        <p:nvSpPr>
          <p:cNvPr id="17" name="Стрелка вниз 16"/>
          <p:cNvSpPr/>
          <p:nvPr/>
        </p:nvSpPr>
        <p:spPr>
          <a:xfrm>
            <a:off x="6626504" y="1065789"/>
            <a:ext cx="651186" cy="76572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84457" y="495655"/>
            <a:ext cx="4458591" cy="4000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860000"/>
                </a:solidFill>
                <a:latin typeface="Arial" pitchFamily="34" charset="0"/>
                <a:cs typeface="Arial" pitchFamily="34" charset="0"/>
              </a:rPr>
              <a:t>Дорожная карта целевого набора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48881" y="3862389"/>
            <a:ext cx="2567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860000"/>
                </a:solidFill>
              </a:rPr>
              <a:t>personal@makeyev.ru</a:t>
            </a:r>
            <a:endParaRPr lang="ru-RU" sz="2000" b="1" u="sng" dirty="0">
              <a:solidFill>
                <a:srgbClr val="8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5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378" y="143933"/>
            <a:ext cx="8940210" cy="753034"/>
          </a:xfrm>
          <a:prstGeom prst="rect">
            <a:avLst/>
          </a:prstGeom>
          <a:solidFill>
            <a:srgbClr val="1D538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ПРОФОРИЕНТАЦИОННЫЙ ПОРТАЛ «КЛЮЧ НА СТАРТ»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838" y="1078507"/>
            <a:ext cx="8812750" cy="617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60000"/>
                </a:solidFill>
                <a:latin typeface="Arial Black" panose="020B0A04020102020204" pitchFamily="34" charset="0"/>
              </a:rPr>
              <a:t>Актуальная информация об образовании </a:t>
            </a:r>
          </a:p>
          <a:p>
            <a:pPr algn="ctr"/>
            <a:r>
              <a:rPr lang="ru-RU" dirty="0">
                <a:solidFill>
                  <a:srgbClr val="860000"/>
                </a:solidFill>
                <a:latin typeface="Arial Black" panose="020B0A04020102020204" pitchFamily="34" charset="0"/>
              </a:rPr>
              <a:t>в ракетно-космической отрасли</a:t>
            </a:r>
            <a:endParaRPr lang="ru-RU" sz="1600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411" t="8761" r="5149" b="7647"/>
          <a:stretch>
            <a:fillRect/>
          </a:stretch>
        </p:blipFill>
        <p:spPr bwMode="auto">
          <a:xfrm>
            <a:off x="667657" y="1735562"/>
            <a:ext cx="7982857" cy="48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934402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8722</TotalTime>
  <Words>559</Words>
  <Application>Microsoft Office PowerPoint</Application>
  <PresentationFormat>Произвольный</PresentationFormat>
  <Paragraphs>115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Calibri Light</vt:lpstr>
      <vt:lpstr>Tahoma</vt:lpstr>
      <vt:lpstr>Times New Roman</vt:lpstr>
      <vt:lpstr>Wingdings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Коновалова АВ</dc:creator>
  <cp:lastModifiedBy>Петрова Светлана Е</cp:lastModifiedBy>
  <cp:revision>579</cp:revision>
  <cp:lastPrinted>2022-10-06T10:51:09Z</cp:lastPrinted>
  <dcterms:created xsi:type="dcterms:W3CDTF">2020-05-18T11:42:18Z</dcterms:created>
  <dcterms:modified xsi:type="dcterms:W3CDTF">2022-12-14T11:58:29Z</dcterms:modified>
</cp:coreProperties>
</file>