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rels" ContentType="application/vnd.openxmlformats-package.relationships+xml"/>
  <Default Extension="xml" ContentType="application/xml"/>
  <Override PartName="/ppt/notesMasters/notesMaster1.xml" ContentType="application/vnd.openxmlformats-officedocument.presentationml.notesMaster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rawing9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rawing7.xml" ContentType="application/vnd.ms-office.drawingml.diagramDrawing+xml"/>
  <Override PartName="/ppt/diagrams/quickStyle8.xml" ContentType="application/vnd.openxmlformats-officedocument.drawingml.diagramStyle+xml"/>
  <Override PartName="/ppt/diagrams/quickStyle9.xml" ContentType="application/vnd.openxmlformats-officedocument.drawingml.diagramStyle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rawing5.xml" ContentType="application/vnd.ms-office.drawingml.diagramDrawing+xml"/>
  <Override PartName="/ppt/diagrams/quickStyle6.xml" ContentType="application/vnd.openxmlformats-officedocument.drawingml.diagramStyle+xml"/>
  <Override PartName="/ppt/diagrams/quickStyle7.xml" ContentType="application/vnd.openxmlformats-officedocument.drawingml.diagramStyl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docProps/app.xml" ContentType="application/vnd.openxmlformats-officedocument.extended-properties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7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без заголовка" id="{741F493F-1C52-42AB-9BED-03847EB37BFA}">
          <p14:sldIdLst>
            <p14:sldId id="256"/>
          </p14:sldIdLst>
        </p14:section>
        <p14:section name="Раздел без заголовка" id="{DC6D428D-6B1E-4A7E-B1B3-4283B284167F}">
          <p14:sldIdLst>
            <p14:sldId id="257"/>
            <p14:sldId id="258"/>
            <p14:sldId id="259"/>
            <p14:sldId id="260"/>
            <p14:sldId id="261"/>
            <p14:sldId id="262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49AB"/>
    <a:srgbClr val="2A5CA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199" autoAdjust="0"/>
  </p:normalViewPr>
  <p:slideViewPr>
    <p:cSldViewPr>
      <p:cViewPr varScale="1">
        <p:scale>
          <a:sx n="108" d="100"/>
          <a:sy n="108" d="100"/>
        </p:scale>
        <p:origin x="-17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hyperlink" Target="mailto:ok@npoe.ru" TargetMode="External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hyperlink" Target="mailto:ok@npoe.ru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AA8E14-6345-43F1-B2CF-B0E1B8A6BC28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5CAB0F8-270C-4421-82E7-95CE70085A90}">
      <dgm:prSet/>
      <dgm:spPr/>
      <dgm:t>
        <a:bodyPr/>
        <a:lstStyle/>
        <a:p>
          <a:pPr rtl="0"/>
          <a:r>
            <a:rPr lang="ru-RU" b="1" dirty="0" smtClean="0"/>
            <a:t>Входит в состав </a:t>
          </a:r>
          <a:r>
            <a:rPr lang="ru-RU" b="1" dirty="0" smtClean="0"/>
            <a:t>Военно-Промышленной Корпорации </a:t>
          </a:r>
          <a:endParaRPr lang="ru-RU" b="1" dirty="0" smtClean="0"/>
        </a:p>
        <a:p>
          <a:pPr rtl="0"/>
          <a:r>
            <a:rPr lang="ru-RU" b="1" dirty="0" smtClean="0"/>
            <a:t>«НПО машиностроения</a:t>
          </a:r>
          <a:r>
            <a:rPr lang="ru-RU" b="1" dirty="0" smtClean="0"/>
            <a:t>» </a:t>
          </a:r>
        </a:p>
        <a:p>
          <a:pPr rtl="0"/>
          <a:r>
            <a:rPr lang="ru-RU" b="1" dirty="0" smtClean="0"/>
            <a:t>—крупнейшего ракетостроительного холдинга России.</a:t>
          </a:r>
          <a:endParaRPr lang="ru-RU" dirty="0"/>
        </a:p>
      </dgm:t>
    </dgm:pt>
    <dgm:pt modelId="{608BB4D4-CBF7-4396-B8D6-A36CE2B41E85}" type="parTrans" cxnId="{CAF23520-60DE-47C0-8136-81F71BFCAB6F}">
      <dgm:prSet/>
      <dgm:spPr/>
      <dgm:t>
        <a:bodyPr/>
        <a:lstStyle/>
        <a:p>
          <a:endParaRPr lang="ru-RU"/>
        </a:p>
      </dgm:t>
    </dgm:pt>
    <dgm:pt modelId="{193072BA-E6C3-4D20-AECC-60DA5A086300}" type="sibTrans" cxnId="{CAF23520-60DE-47C0-8136-81F71BFCAB6F}">
      <dgm:prSet/>
      <dgm:spPr/>
      <dgm:t>
        <a:bodyPr/>
        <a:lstStyle/>
        <a:p>
          <a:endParaRPr lang="ru-RU"/>
        </a:p>
      </dgm:t>
    </dgm:pt>
    <dgm:pt modelId="{32A42B88-F824-48B9-836E-0B4DF92A9BFC}" type="pres">
      <dgm:prSet presAssocID="{73AA8E14-6345-43F1-B2CF-B0E1B8A6BC2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90015F4-8A4A-4944-B384-8965490EDFAD}" type="pres">
      <dgm:prSet presAssocID="{65CAB0F8-270C-4421-82E7-95CE70085A90}" presName="node" presStyleLbl="node1" presStyleIdx="0" presStyleCnt="1" custRadScaleRad="99599" custRadScaleInc="1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6D7072A-2308-469E-86D0-EE1E1EC5B600}" type="presOf" srcId="{65CAB0F8-270C-4421-82E7-95CE70085A90}" destId="{490015F4-8A4A-4944-B384-8965490EDFAD}" srcOrd="0" destOrd="0" presId="urn:microsoft.com/office/officeart/2005/8/layout/cycle5"/>
    <dgm:cxn modelId="{616A5D1E-C6B7-4824-B0D5-5A322B962514}" type="presOf" srcId="{73AA8E14-6345-43F1-B2CF-B0E1B8A6BC28}" destId="{32A42B88-F824-48B9-836E-0B4DF92A9BFC}" srcOrd="0" destOrd="0" presId="urn:microsoft.com/office/officeart/2005/8/layout/cycle5"/>
    <dgm:cxn modelId="{CAF23520-60DE-47C0-8136-81F71BFCAB6F}" srcId="{73AA8E14-6345-43F1-B2CF-B0E1B8A6BC28}" destId="{65CAB0F8-270C-4421-82E7-95CE70085A90}" srcOrd="0" destOrd="0" parTransId="{608BB4D4-CBF7-4396-B8D6-A36CE2B41E85}" sibTransId="{193072BA-E6C3-4D20-AECC-60DA5A086300}"/>
    <dgm:cxn modelId="{FDE2C944-D666-477B-A125-9082619D73F4}" type="presParOf" srcId="{32A42B88-F824-48B9-836E-0B4DF92A9BFC}" destId="{490015F4-8A4A-4944-B384-8965490EDFAD}" srcOrd="0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5FD4414-9B54-4A11-9055-C4A35E1AE90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D648FC4B-28BA-4940-8985-32EA90AF476A}">
      <dgm:prSet/>
      <dgm:spPr/>
      <dgm:t>
        <a:bodyPr/>
        <a:lstStyle/>
        <a:p>
          <a:pPr rtl="0"/>
          <a:r>
            <a:rPr lang="ru-RU" b="1" smtClean="0"/>
            <a:t>Одно из ведущих предприятий в области разработки и производства гироскопических приборов для систем управления ракетно-космической техники различного назначения.</a:t>
          </a:r>
          <a:endParaRPr lang="ru-RU"/>
        </a:p>
      </dgm:t>
    </dgm:pt>
    <dgm:pt modelId="{805921D5-16A3-403A-BF9E-187F1AC4DB4A}" type="parTrans" cxnId="{973A05EB-5279-4340-98D8-B83BF73ED8AE}">
      <dgm:prSet/>
      <dgm:spPr/>
      <dgm:t>
        <a:bodyPr/>
        <a:lstStyle/>
        <a:p>
          <a:endParaRPr lang="ru-RU"/>
        </a:p>
      </dgm:t>
    </dgm:pt>
    <dgm:pt modelId="{1655BCF7-C5EF-4E06-A987-DA0D94A6ECB5}" type="sibTrans" cxnId="{973A05EB-5279-4340-98D8-B83BF73ED8AE}">
      <dgm:prSet/>
      <dgm:spPr/>
      <dgm:t>
        <a:bodyPr/>
        <a:lstStyle/>
        <a:p>
          <a:endParaRPr lang="ru-RU"/>
        </a:p>
      </dgm:t>
    </dgm:pt>
    <dgm:pt modelId="{579C4274-860E-463B-9C58-DB747FC079E2}" type="pres">
      <dgm:prSet presAssocID="{35FD4414-9B54-4A11-9055-C4A35E1AE90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EB602B6-C5A3-43EB-9652-24E7F731E347}" type="pres">
      <dgm:prSet presAssocID="{D648FC4B-28BA-4940-8985-32EA90AF476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73A05EB-5279-4340-98D8-B83BF73ED8AE}" srcId="{35FD4414-9B54-4A11-9055-C4A35E1AE90A}" destId="{D648FC4B-28BA-4940-8985-32EA90AF476A}" srcOrd="0" destOrd="0" parTransId="{805921D5-16A3-403A-BF9E-187F1AC4DB4A}" sibTransId="{1655BCF7-C5EF-4E06-A987-DA0D94A6ECB5}"/>
    <dgm:cxn modelId="{14B588DB-78E1-4960-A530-56442AA83F9D}" type="presOf" srcId="{D648FC4B-28BA-4940-8985-32EA90AF476A}" destId="{AEB602B6-C5A3-43EB-9652-24E7F731E347}" srcOrd="0" destOrd="0" presId="urn:microsoft.com/office/officeart/2005/8/layout/vList2"/>
    <dgm:cxn modelId="{0FC178C4-6EC8-4D2C-BE57-FD552969471F}" type="presOf" srcId="{35FD4414-9B54-4A11-9055-C4A35E1AE90A}" destId="{579C4274-860E-463B-9C58-DB747FC079E2}" srcOrd="0" destOrd="0" presId="urn:microsoft.com/office/officeart/2005/8/layout/vList2"/>
    <dgm:cxn modelId="{CB497A4E-60D3-4791-B14F-809ED2E0DDF7}" type="presParOf" srcId="{579C4274-860E-463B-9C58-DB747FC079E2}" destId="{AEB602B6-C5A3-43EB-9652-24E7F731E34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69A4FC3-D1B3-433E-87D5-8CDCF1D11174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899A2CF-1F28-48A3-A373-F7147D49A0E6}">
      <dgm:prSet custT="1"/>
      <dgm:spPr/>
      <dgm:t>
        <a:bodyPr/>
        <a:lstStyle/>
        <a:p>
          <a:pPr rtl="0"/>
          <a:r>
            <a:rPr lang="ru-RU" sz="2800" b="1" dirty="0" smtClean="0"/>
            <a:t>Приоритетные направления деятельности:</a:t>
          </a:r>
          <a:endParaRPr lang="ru-RU" sz="2800" dirty="0"/>
        </a:p>
      </dgm:t>
    </dgm:pt>
    <dgm:pt modelId="{A186DCD9-68E7-4163-9FBE-C99EB3D2C302}" type="parTrans" cxnId="{5C320E72-2123-4DE6-86C6-E537603E6CBC}">
      <dgm:prSet/>
      <dgm:spPr/>
      <dgm:t>
        <a:bodyPr/>
        <a:lstStyle/>
        <a:p>
          <a:endParaRPr lang="ru-RU"/>
        </a:p>
      </dgm:t>
    </dgm:pt>
    <dgm:pt modelId="{4B993F9B-4352-47BB-9D42-F639DD035FB0}" type="sibTrans" cxnId="{5C320E72-2123-4DE6-86C6-E537603E6CBC}">
      <dgm:prSet/>
      <dgm:spPr/>
      <dgm:t>
        <a:bodyPr/>
        <a:lstStyle/>
        <a:p>
          <a:endParaRPr lang="ru-RU"/>
        </a:p>
      </dgm:t>
    </dgm:pt>
    <dgm:pt modelId="{D5883D85-CA5F-48E4-A625-C890B076D80C}">
      <dgm:prSet/>
      <dgm:spPr/>
      <dgm:t>
        <a:bodyPr/>
        <a:lstStyle/>
        <a:p>
          <a:pPr rtl="0"/>
          <a:r>
            <a:rPr lang="ru-RU" dirty="0" smtClean="0"/>
            <a:t>-разработка, производство и модернизация составных частей отечественной ракетно-космической техники, в том числе создание для нужд Министерства обороны Российской Федерации составных частей перспективных боевых комплексов с крылатыми ракетами, ракетных комплексов стратегического назначения и космических систем всепогодного наблюдения;</a:t>
          </a:r>
          <a:endParaRPr lang="ru-RU" dirty="0"/>
        </a:p>
      </dgm:t>
    </dgm:pt>
    <dgm:pt modelId="{6B433B3C-0C20-47A6-A90B-8A8C0CB60469}" type="parTrans" cxnId="{5C3E5ED9-9A92-4C88-9DE3-DF0C9F029763}">
      <dgm:prSet/>
      <dgm:spPr/>
      <dgm:t>
        <a:bodyPr/>
        <a:lstStyle/>
        <a:p>
          <a:endParaRPr lang="ru-RU"/>
        </a:p>
      </dgm:t>
    </dgm:pt>
    <dgm:pt modelId="{4512B206-55CA-4A34-92A5-1418A7222965}" type="sibTrans" cxnId="{5C3E5ED9-9A92-4C88-9DE3-DF0C9F029763}">
      <dgm:prSet/>
      <dgm:spPr/>
      <dgm:t>
        <a:bodyPr/>
        <a:lstStyle/>
        <a:p>
          <a:endParaRPr lang="ru-RU"/>
        </a:p>
      </dgm:t>
    </dgm:pt>
    <dgm:pt modelId="{DAECA014-34EF-4A9A-A0AD-A0848CD86747}">
      <dgm:prSet/>
      <dgm:spPr/>
      <dgm:t>
        <a:bodyPr/>
        <a:lstStyle/>
        <a:p>
          <a:pPr rtl="0"/>
          <a:r>
            <a:rPr lang="ru-RU" dirty="0" smtClean="0"/>
            <a:t>-разработка, производство и модернизация составных частей ракетно-космической техники, поставляемой на экспорт;</a:t>
          </a:r>
          <a:endParaRPr lang="ru-RU" dirty="0"/>
        </a:p>
      </dgm:t>
    </dgm:pt>
    <dgm:pt modelId="{A76518BB-3BC7-4D5E-B1DC-233A496A754D}" type="parTrans" cxnId="{39017461-98FF-498A-B703-AE6874F72535}">
      <dgm:prSet/>
      <dgm:spPr/>
      <dgm:t>
        <a:bodyPr/>
        <a:lstStyle/>
        <a:p>
          <a:endParaRPr lang="ru-RU"/>
        </a:p>
      </dgm:t>
    </dgm:pt>
    <dgm:pt modelId="{9B9E0CD6-BD84-4C14-A184-9376A02A8790}" type="sibTrans" cxnId="{39017461-98FF-498A-B703-AE6874F72535}">
      <dgm:prSet/>
      <dgm:spPr/>
      <dgm:t>
        <a:bodyPr/>
        <a:lstStyle/>
        <a:p>
          <a:endParaRPr lang="ru-RU"/>
        </a:p>
      </dgm:t>
    </dgm:pt>
    <dgm:pt modelId="{DE8638F9-F0CB-4609-A60A-190EDFFC99B7}">
      <dgm:prSet/>
      <dgm:spPr/>
      <dgm:t>
        <a:bodyPr/>
        <a:lstStyle/>
        <a:p>
          <a:pPr rtl="0"/>
          <a:r>
            <a:rPr lang="ru-RU" smtClean="0"/>
            <a:t>-разработка и производство продукции, созданной на основе технологий двойного назначения, в том числе в сферах аэрокосмических и информационных технологий.</a:t>
          </a:r>
          <a:endParaRPr lang="ru-RU"/>
        </a:p>
      </dgm:t>
    </dgm:pt>
    <dgm:pt modelId="{769FFBCA-8BEA-4535-AC27-E7AED56FF7F0}" type="parTrans" cxnId="{1F97A12F-71C1-4536-8288-A8DAE9E37706}">
      <dgm:prSet/>
      <dgm:spPr/>
      <dgm:t>
        <a:bodyPr/>
        <a:lstStyle/>
        <a:p>
          <a:endParaRPr lang="ru-RU"/>
        </a:p>
      </dgm:t>
    </dgm:pt>
    <dgm:pt modelId="{7E63D838-245D-4047-814E-EE5F0157E72D}" type="sibTrans" cxnId="{1F97A12F-71C1-4536-8288-A8DAE9E37706}">
      <dgm:prSet/>
      <dgm:spPr/>
      <dgm:t>
        <a:bodyPr/>
        <a:lstStyle/>
        <a:p>
          <a:endParaRPr lang="ru-RU"/>
        </a:p>
      </dgm:t>
    </dgm:pt>
    <dgm:pt modelId="{38DF7382-9D05-47B5-9DBA-BC96F6541678}" type="pres">
      <dgm:prSet presAssocID="{D69A4FC3-D1B3-433E-87D5-8CDCF1D1117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861870C-6785-438E-B7A2-510DD263CA18}" type="pres">
      <dgm:prSet presAssocID="{5899A2CF-1F28-48A3-A373-F7147D49A0E6}" presName="composite" presStyleCnt="0"/>
      <dgm:spPr/>
    </dgm:pt>
    <dgm:pt modelId="{AB4D9197-FA16-4964-B473-8746E40D5CEF}" type="pres">
      <dgm:prSet presAssocID="{5899A2CF-1F28-48A3-A373-F7147D49A0E6}" presName="imgShp" presStyleLbl="fgImgPlace1" presStyleIdx="0" presStyleCnt="4"/>
      <dgm:spPr>
        <a:blipFill>
          <a:blip xmlns:r="http://schemas.openxmlformats.org/officeDocument/2006/relationships" r:embed="rId1"/>
          <a:srcRect/>
          <a:stretch>
            <a:fillRect l="-39000" r="-39000"/>
          </a:stretch>
        </a:blipFill>
      </dgm:spPr>
    </dgm:pt>
    <dgm:pt modelId="{B966B15B-DACB-4166-BCB1-0A1694662D42}" type="pres">
      <dgm:prSet presAssocID="{5899A2CF-1F28-48A3-A373-F7147D49A0E6}" presName="txShp" presStyleLbl="node1" presStyleIdx="0" presStyleCnt="4" custLinFactNeighborX="273" custLinFactNeighborY="-182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22B570-63C0-47CC-8330-BCA4EC22BF01}" type="pres">
      <dgm:prSet presAssocID="{4B993F9B-4352-47BB-9D42-F639DD035FB0}" presName="spacing" presStyleCnt="0"/>
      <dgm:spPr/>
    </dgm:pt>
    <dgm:pt modelId="{2D8F4385-A6FA-4C99-9680-8483497B0070}" type="pres">
      <dgm:prSet presAssocID="{D5883D85-CA5F-48E4-A625-C890B076D80C}" presName="composite" presStyleCnt="0"/>
      <dgm:spPr/>
    </dgm:pt>
    <dgm:pt modelId="{E1904625-AF8F-4E47-8C3A-F430262F8137}" type="pres">
      <dgm:prSet presAssocID="{D5883D85-CA5F-48E4-A625-C890B076D80C}" presName="imgShp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7000" r="-17000"/>
          </a:stretch>
        </a:blipFill>
      </dgm:spPr>
    </dgm:pt>
    <dgm:pt modelId="{2A3D3998-BD6E-4524-A7F3-2341A7B6373F}" type="pres">
      <dgm:prSet presAssocID="{D5883D85-CA5F-48E4-A625-C890B076D80C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A3C3AF-FCAE-40DB-A69E-32E27F324054}" type="pres">
      <dgm:prSet presAssocID="{4512B206-55CA-4A34-92A5-1418A7222965}" presName="spacing" presStyleCnt="0"/>
      <dgm:spPr/>
    </dgm:pt>
    <dgm:pt modelId="{3DB73637-CE45-4223-9B3A-9AF87BA32A27}" type="pres">
      <dgm:prSet presAssocID="{DAECA014-34EF-4A9A-A0AD-A0848CD86747}" presName="composite" presStyleCnt="0"/>
      <dgm:spPr/>
    </dgm:pt>
    <dgm:pt modelId="{E1CE82D5-78EB-4142-916C-76B34D1BD22E}" type="pres">
      <dgm:prSet presAssocID="{DAECA014-34EF-4A9A-A0AD-A0848CD86747}" presName="imgShp" presStyleLbl="fgImgPlace1" presStyleIdx="2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7000" r="-17000"/>
          </a:stretch>
        </a:blipFill>
      </dgm:spPr>
    </dgm:pt>
    <dgm:pt modelId="{4E637718-723F-4B4C-8522-1EFF7C6E2431}" type="pres">
      <dgm:prSet presAssocID="{DAECA014-34EF-4A9A-A0AD-A0848CD86747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304BA3-E9E9-4AFC-9FA8-02D85B1C1C19}" type="pres">
      <dgm:prSet presAssocID="{9B9E0CD6-BD84-4C14-A184-9376A02A8790}" presName="spacing" presStyleCnt="0"/>
      <dgm:spPr/>
    </dgm:pt>
    <dgm:pt modelId="{C7B72321-738F-4368-A00B-1A4CC1C26CE2}" type="pres">
      <dgm:prSet presAssocID="{DE8638F9-F0CB-4609-A60A-190EDFFC99B7}" presName="composite" presStyleCnt="0"/>
      <dgm:spPr/>
    </dgm:pt>
    <dgm:pt modelId="{09CC9A19-7437-4BFE-85F0-1A39DCAC82E0}" type="pres">
      <dgm:prSet presAssocID="{DE8638F9-F0CB-4609-A60A-190EDFFC99B7}" presName="imgShp" presStyleLbl="fgImgPlace1" presStyleIdx="3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7000" r="-17000"/>
          </a:stretch>
        </a:blipFill>
      </dgm:spPr>
    </dgm:pt>
    <dgm:pt modelId="{352A2FA7-7989-492B-9362-70F59AB4ACB5}" type="pres">
      <dgm:prSet presAssocID="{DE8638F9-F0CB-4609-A60A-190EDFFC99B7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23B432-D3D5-43F5-B156-2AB382386EDE}" type="presOf" srcId="{D69A4FC3-D1B3-433E-87D5-8CDCF1D11174}" destId="{38DF7382-9D05-47B5-9DBA-BC96F6541678}" srcOrd="0" destOrd="0" presId="urn:microsoft.com/office/officeart/2005/8/layout/vList3#1"/>
    <dgm:cxn modelId="{5C320E72-2123-4DE6-86C6-E537603E6CBC}" srcId="{D69A4FC3-D1B3-433E-87D5-8CDCF1D11174}" destId="{5899A2CF-1F28-48A3-A373-F7147D49A0E6}" srcOrd="0" destOrd="0" parTransId="{A186DCD9-68E7-4163-9FBE-C99EB3D2C302}" sibTransId="{4B993F9B-4352-47BB-9D42-F639DD035FB0}"/>
    <dgm:cxn modelId="{5ED6E1EC-8C48-456F-90DE-F29E7A3863A1}" type="presOf" srcId="{DE8638F9-F0CB-4609-A60A-190EDFFC99B7}" destId="{352A2FA7-7989-492B-9362-70F59AB4ACB5}" srcOrd="0" destOrd="0" presId="urn:microsoft.com/office/officeart/2005/8/layout/vList3#1"/>
    <dgm:cxn modelId="{39017461-98FF-498A-B703-AE6874F72535}" srcId="{D69A4FC3-D1B3-433E-87D5-8CDCF1D11174}" destId="{DAECA014-34EF-4A9A-A0AD-A0848CD86747}" srcOrd="2" destOrd="0" parTransId="{A76518BB-3BC7-4D5E-B1DC-233A496A754D}" sibTransId="{9B9E0CD6-BD84-4C14-A184-9376A02A8790}"/>
    <dgm:cxn modelId="{5C3E5ED9-9A92-4C88-9DE3-DF0C9F029763}" srcId="{D69A4FC3-D1B3-433E-87D5-8CDCF1D11174}" destId="{D5883D85-CA5F-48E4-A625-C890B076D80C}" srcOrd="1" destOrd="0" parTransId="{6B433B3C-0C20-47A6-A90B-8A8C0CB60469}" sibTransId="{4512B206-55CA-4A34-92A5-1418A7222965}"/>
    <dgm:cxn modelId="{CB11DF3D-339E-4960-8A16-96423E1F8A70}" type="presOf" srcId="{D5883D85-CA5F-48E4-A625-C890B076D80C}" destId="{2A3D3998-BD6E-4524-A7F3-2341A7B6373F}" srcOrd="0" destOrd="0" presId="urn:microsoft.com/office/officeart/2005/8/layout/vList3#1"/>
    <dgm:cxn modelId="{77C811DB-872A-4129-ACA8-359C7690B912}" type="presOf" srcId="{5899A2CF-1F28-48A3-A373-F7147D49A0E6}" destId="{B966B15B-DACB-4166-BCB1-0A1694662D42}" srcOrd="0" destOrd="0" presId="urn:microsoft.com/office/officeart/2005/8/layout/vList3#1"/>
    <dgm:cxn modelId="{1F97A12F-71C1-4536-8288-A8DAE9E37706}" srcId="{D69A4FC3-D1B3-433E-87D5-8CDCF1D11174}" destId="{DE8638F9-F0CB-4609-A60A-190EDFFC99B7}" srcOrd="3" destOrd="0" parTransId="{769FFBCA-8BEA-4535-AC27-E7AED56FF7F0}" sibTransId="{7E63D838-245D-4047-814E-EE5F0157E72D}"/>
    <dgm:cxn modelId="{4B01C1D0-5C9A-4BE2-AEA0-C0654354D8BE}" type="presOf" srcId="{DAECA014-34EF-4A9A-A0AD-A0848CD86747}" destId="{4E637718-723F-4B4C-8522-1EFF7C6E2431}" srcOrd="0" destOrd="0" presId="urn:microsoft.com/office/officeart/2005/8/layout/vList3#1"/>
    <dgm:cxn modelId="{DCF230C8-CFDC-4DFE-B878-5E88C8396CF5}" type="presParOf" srcId="{38DF7382-9D05-47B5-9DBA-BC96F6541678}" destId="{4861870C-6785-438E-B7A2-510DD263CA18}" srcOrd="0" destOrd="0" presId="urn:microsoft.com/office/officeart/2005/8/layout/vList3#1"/>
    <dgm:cxn modelId="{4BE2EA81-3F51-4AAE-AEA2-AB562B7F1FA7}" type="presParOf" srcId="{4861870C-6785-438E-B7A2-510DD263CA18}" destId="{AB4D9197-FA16-4964-B473-8746E40D5CEF}" srcOrd="0" destOrd="0" presId="urn:microsoft.com/office/officeart/2005/8/layout/vList3#1"/>
    <dgm:cxn modelId="{EB144814-D6B0-40CF-9A1A-7E70B367FBDA}" type="presParOf" srcId="{4861870C-6785-438E-B7A2-510DD263CA18}" destId="{B966B15B-DACB-4166-BCB1-0A1694662D42}" srcOrd="1" destOrd="0" presId="urn:microsoft.com/office/officeart/2005/8/layout/vList3#1"/>
    <dgm:cxn modelId="{8A2A6700-9D87-463E-8FE7-79AE33AC4491}" type="presParOf" srcId="{38DF7382-9D05-47B5-9DBA-BC96F6541678}" destId="{4F22B570-63C0-47CC-8330-BCA4EC22BF01}" srcOrd="1" destOrd="0" presId="urn:microsoft.com/office/officeart/2005/8/layout/vList3#1"/>
    <dgm:cxn modelId="{12B2FB3A-40A9-4BC1-924C-280168E818A5}" type="presParOf" srcId="{38DF7382-9D05-47B5-9DBA-BC96F6541678}" destId="{2D8F4385-A6FA-4C99-9680-8483497B0070}" srcOrd="2" destOrd="0" presId="urn:microsoft.com/office/officeart/2005/8/layout/vList3#1"/>
    <dgm:cxn modelId="{7F211798-D18F-4342-9015-2868F208AF88}" type="presParOf" srcId="{2D8F4385-A6FA-4C99-9680-8483497B0070}" destId="{E1904625-AF8F-4E47-8C3A-F430262F8137}" srcOrd="0" destOrd="0" presId="urn:microsoft.com/office/officeart/2005/8/layout/vList3#1"/>
    <dgm:cxn modelId="{E3C16226-0B04-410E-97BC-31166F049429}" type="presParOf" srcId="{2D8F4385-A6FA-4C99-9680-8483497B0070}" destId="{2A3D3998-BD6E-4524-A7F3-2341A7B6373F}" srcOrd="1" destOrd="0" presId="urn:microsoft.com/office/officeart/2005/8/layout/vList3#1"/>
    <dgm:cxn modelId="{E9B3045F-0A5B-4FAC-9127-08F7965596BF}" type="presParOf" srcId="{38DF7382-9D05-47B5-9DBA-BC96F6541678}" destId="{32A3C3AF-FCAE-40DB-A69E-32E27F324054}" srcOrd="3" destOrd="0" presId="urn:microsoft.com/office/officeart/2005/8/layout/vList3#1"/>
    <dgm:cxn modelId="{A57DC49C-E739-4B10-8568-78ABE4CC20DE}" type="presParOf" srcId="{38DF7382-9D05-47B5-9DBA-BC96F6541678}" destId="{3DB73637-CE45-4223-9B3A-9AF87BA32A27}" srcOrd="4" destOrd="0" presId="urn:microsoft.com/office/officeart/2005/8/layout/vList3#1"/>
    <dgm:cxn modelId="{00E3DD08-5C25-4FC4-9293-883DD2F8A191}" type="presParOf" srcId="{3DB73637-CE45-4223-9B3A-9AF87BA32A27}" destId="{E1CE82D5-78EB-4142-916C-76B34D1BD22E}" srcOrd="0" destOrd="0" presId="urn:microsoft.com/office/officeart/2005/8/layout/vList3#1"/>
    <dgm:cxn modelId="{953E96A8-94E6-4202-90DB-82B24ED13DBD}" type="presParOf" srcId="{3DB73637-CE45-4223-9B3A-9AF87BA32A27}" destId="{4E637718-723F-4B4C-8522-1EFF7C6E2431}" srcOrd="1" destOrd="0" presId="urn:microsoft.com/office/officeart/2005/8/layout/vList3#1"/>
    <dgm:cxn modelId="{D4DA5E0F-31D6-48DA-8265-3D033D0E3ABB}" type="presParOf" srcId="{38DF7382-9D05-47B5-9DBA-BC96F6541678}" destId="{E8304BA3-E9E9-4AFC-9FA8-02D85B1C1C19}" srcOrd="5" destOrd="0" presId="urn:microsoft.com/office/officeart/2005/8/layout/vList3#1"/>
    <dgm:cxn modelId="{B0184025-9D06-46A1-A2B1-FB64FA23AC08}" type="presParOf" srcId="{38DF7382-9D05-47B5-9DBA-BC96F6541678}" destId="{C7B72321-738F-4368-A00B-1A4CC1C26CE2}" srcOrd="6" destOrd="0" presId="urn:microsoft.com/office/officeart/2005/8/layout/vList3#1"/>
    <dgm:cxn modelId="{DEF5E14A-5A06-498A-AF54-5BA91DB579FE}" type="presParOf" srcId="{C7B72321-738F-4368-A00B-1A4CC1C26CE2}" destId="{09CC9A19-7437-4BFE-85F0-1A39DCAC82E0}" srcOrd="0" destOrd="0" presId="urn:microsoft.com/office/officeart/2005/8/layout/vList3#1"/>
    <dgm:cxn modelId="{E89BD3E4-D5C4-438A-855E-42B59CC510E8}" type="presParOf" srcId="{C7B72321-738F-4368-A00B-1A4CC1C26CE2}" destId="{352A2FA7-7989-492B-9362-70F59AB4ACB5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D8C9266-01E0-4860-91A7-BE0514B60180}" type="doc">
      <dgm:prSet loTypeId="urn:microsoft.com/office/officeart/2005/8/layout/vList3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AC91994-E497-43EC-8860-EC9EF6EAA549}">
      <dgm:prSet custT="1"/>
      <dgm:spPr/>
      <dgm:t>
        <a:bodyPr/>
        <a:lstStyle/>
        <a:p>
          <a:pPr rtl="0"/>
          <a:r>
            <a:rPr lang="ru-RU" sz="2300" b="1" dirty="0" smtClean="0"/>
            <a:t>Востребованные специальности:</a:t>
          </a:r>
          <a:endParaRPr lang="ru-RU" sz="2300" b="1" dirty="0"/>
        </a:p>
      </dgm:t>
    </dgm:pt>
    <dgm:pt modelId="{77E2B64C-963D-4067-A247-E8CC4B727658}" type="parTrans" cxnId="{F528DB1C-6B96-48FE-A217-4BE2D7A5B146}">
      <dgm:prSet/>
      <dgm:spPr/>
      <dgm:t>
        <a:bodyPr/>
        <a:lstStyle/>
        <a:p>
          <a:endParaRPr lang="ru-RU"/>
        </a:p>
      </dgm:t>
    </dgm:pt>
    <dgm:pt modelId="{57B1BCE8-C31D-4C73-B6AD-26C03AC3D7E6}" type="sibTrans" cxnId="{F528DB1C-6B96-48FE-A217-4BE2D7A5B146}">
      <dgm:prSet/>
      <dgm:spPr/>
      <dgm:t>
        <a:bodyPr/>
        <a:lstStyle/>
        <a:p>
          <a:endParaRPr lang="ru-RU"/>
        </a:p>
      </dgm:t>
    </dgm:pt>
    <dgm:pt modelId="{6507F649-B92F-4AFA-B485-67D3DE9F1D74}">
      <dgm:prSet custT="1"/>
      <dgm:spPr/>
      <dgm:t>
        <a:bodyPr/>
        <a:lstStyle/>
        <a:p>
          <a:pPr rtl="0"/>
          <a:r>
            <a:rPr lang="ru-RU" sz="1600" dirty="0" smtClean="0"/>
            <a:t>11.03.03  Конструирование и технология электронных средств    </a:t>
          </a:r>
          <a:endParaRPr lang="ru-RU" sz="1600" dirty="0"/>
        </a:p>
      </dgm:t>
    </dgm:pt>
    <dgm:pt modelId="{B6F68BB0-BA03-4E9C-8C83-67722FACCEE9}" type="parTrans" cxnId="{0A1839DD-42E2-4536-BC98-92BABA1FC74F}">
      <dgm:prSet/>
      <dgm:spPr/>
      <dgm:t>
        <a:bodyPr/>
        <a:lstStyle/>
        <a:p>
          <a:endParaRPr lang="ru-RU"/>
        </a:p>
      </dgm:t>
    </dgm:pt>
    <dgm:pt modelId="{45AC3B49-3B48-4CD0-827D-E06665D30CE8}" type="sibTrans" cxnId="{0A1839DD-42E2-4536-BC98-92BABA1FC74F}">
      <dgm:prSet/>
      <dgm:spPr/>
      <dgm:t>
        <a:bodyPr/>
        <a:lstStyle/>
        <a:p>
          <a:endParaRPr lang="ru-RU"/>
        </a:p>
      </dgm:t>
    </dgm:pt>
    <dgm:pt modelId="{C296C7B7-355C-458E-926E-113BA23A949E}">
      <dgm:prSet custT="1"/>
      <dgm:spPr/>
      <dgm:t>
        <a:bodyPr/>
        <a:lstStyle/>
        <a:p>
          <a:pPr rtl="0"/>
          <a:r>
            <a:rPr lang="ru-RU" sz="1600" dirty="0" smtClean="0"/>
            <a:t>15.03.05  Конструкторско-технологическое  обеспечение машиностроительных производств   </a:t>
          </a:r>
          <a:endParaRPr lang="ru-RU" sz="1600" dirty="0"/>
        </a:p>
      </dgm:t>
    </dgm:pt>
    <dgm:pt modelId="{1B99EEEB-9313-4FC5-8EF5-6103EA383B61}" type="parTrans" cxnId="{D25FC77A-4DE5-481E-B363-B710D7475C46}">
      <dgm:prSet/>
      <dgm:spPr/>
      <dgm:t>
        <a:bodyPr/>
        <a:lstStyle/>
        <a:p>
          <a:endParaRPr lang="ru-RU"/>
        </a:p>
      </dgm:t>
    </dgm:pt>
    <dgm:pt modelId="{9C38586E-9C9D-44F4-9673-151D972B349B}" type="sibTrans" cxnId="{D25FC77A-4DE5-481E-B363-B710D7475C46}">
      <dgm:prSet/>
      <dgm:spPr/>
      <dgm:t>
        <a:bodyPr/>
        <a:lstStyle/>
        <a:p>
          <a:endParaRPr lang="ru-RU"/>
        </a:p>
      </dgm:t>
    </dgm:pt>
    <dgm:pt modelId="{30D60DE6-535A-4FBD-9F51-B08C173DB842}">
      <dgm:prSet custT="1"/>
      <dgm:spPr/>
      <dgm:t>
        <a:bodyPr/>
        <a:lstStyle/>
        <a:p>
          <a:pPr rtl="0"/>
          <a:r>
            <a:rPr lang="ru-RU" sz="1600" dirty="0" smtClean="0"/>
            <a:t>24.03.02  Системы управления движением и навигация</a:t>
          </a:r>
          <a:endParaRPr lang="ru-RU" sz="1600" dirty="0"/>
        </a:p>
      </dgm:t>
    </dgm:pt>
    <dgm:pt modelId="{B96F4622-6A52-4954-BF7F-2B288FB2543A}" type="parTrans" cxnId="{E8EB98B3-4EF0-4054-AF57-2233000AE37A}">
      <dgm:prSet/>
      <dgm:spPr/>
      <dgm:t>
        <a:bodyPr/>
        <a:lstStyle/>
        <a:p>
          <a:endParaRPr lang="ru-RU"/>
        </a:p>
      </dgm:t>
    </dgm:pt>
    <dgm:pt modelId="{A5A8CDCF-3686-4490-8973-9345D42F7340}" type="sibTrans" cxnId="{E8EB98B3-4EF0-4054-AF57-2233000AE37A}">
      <dgm:prSet/>
      <dgm:spPr/>
      <dgm:t>
        <a:bodyPr/>
        <a:lstStyle/>
        <a:p>
          <a:endParaRPr lang="ru-RU"/>
        </a:p>
      </dgm:t>
    </dgm:pt>
    <dgm:pt modelId="{6B5BBCE7-0B81-472A-AF16-FC666655C7B3}">
      <dgm:prSet custT="1"/>
      <dgm:spPr/>
      <dgm:t>
        <a:bodyPr/>
        <a:lstStyle/>
        <a:p>
          <a:pPr rtl="0"/>
          <a:r>
            <a:rPr lang="ru-RU" sz="1600" dirty="0" smtClean="0"/>
            <a:t>20.03.01  Техносферная безопасность</a:t>
          </a:r>
          <a:endParaRPr lang="ru-RU" sz="1600" dirty="0"/>
        </a:p>
      </dgm:t>
    </dgm:pt>
    <dgm:pt modelId="{E78F15AD-8AF0-4BA0-8436-19BB403C313D}" type="parTrans" cxnId="{F7E3C66B-E0A4-4F62-9D3D-3A1C5F2A7488}">
      <dgm:prSet/>
      <dgm:spPr/>
      <dgm:t>
        <a:bodyPr/>
        <a:lstStyle/>
        <a:p>
          <a:endParaRPr lang="ru-RU"/>
        </a:p>
      </dgm:t>
    </dgm:pt>
    <dgm:pt modelId="{6336C958-6780-4951-BBD3-5514DE163368}" type="sibTrans" cxnId="{F7E3C66B-E0A4-4F62-9D3D-3A1C5F2A7488}">
      <dgm:prSet/>
      <dgm:spPr/>
      <dgm:t>
        <a:bodyPr/>
        <a:lstStyle/>
        <a:p>
          <a:endParaRPr lang="ru-RU"/>
        </a:p>
      </dgm:t>
    </dgm:pt>
    <dgm:pt modelId="{CAC2CDEB-F27D-4182-9D2B-F1B1B33804EF}">
      <dgm:prSet custT="1"/>
      <dgm:spPr/>
      <dgm:t>
        <a:bodyPr/>
        <a:lstStyle/>
        <a:p>
          <a:pPr rtl="0"/>
          <a:r>
            <a:rPr lang="ru-RU" sz="1600" dirty="0" smtClean="0"/>
            <a:t>18.03.01  Химическая технология</a:t>
          </a:r>
          <a:endParaRPr lang="ru-RU" sz="1600" dirty="0"/>
        </a:p>
      </dgm:t>
    </dgm:pt>
    <dgm:pt modelId="{1B330D70-2D84-445D-B328-7F1379087DFE}" type="parTrans" cxnId="{15B8D823-8588-4384-9F9D-98390D53884D}">
      <dgm:prSet/>
      <dgm:spPr/>
      <dgm:t>
        <a:bodyPr/>
        <a:lstStyle/>
        <a:p>
          <a:endParaRPr lang="ru-RU"/>
        </a:p>
      </dgm:t>
    </dgm:pt>
    <dgm:pt modelId="{24F82682-8766-450A-91B2-E475933B1471}" type="sibTrans" cxnId="{15B8D823-8588-4384-9F9D-98390D53884D}">
      <dgm:prSet/>
      <dgm:spPr/>
      <dgm:t>
        <a:bodyPr/>
        <a:lstStyle/>
        <a:p>
          <a:endParaRPr lang="ru-RU"/>
        </a:p>
      </dgm:t>
    </dgm:pt>
    <dgm:pt modelId="{7D1091A6-BBD9-428F-AF45-1A47324CA877}">
      <dgm:prSet custT="1"/>
      <dgm:spPr/>
      <dgm:t>
        <a:bodyPr/>
        <a:lstStyle/>
        <a:p>
          <a:pPr rtl="0"/>
          <a:r>
            <a:rPr lang="ru-RU" sz="1600" dirty="0" smtClean="0"/>
            <a:t>27.03.04  Управление в технических системах</a:t>
          </a:r>
          <a:endParaRPr lang="ru-RU" sz="1600" dirty="0"/>
        </a:p>
      </dgm:t>
    </dgm:pt>
    <dgm:pt modelId="{B2686AEE-1AF9-4753-B74E-3428D7F30E73}" type="parTrans" cxnId="{C466861D-6ED1-4043-978F-6E72F16A7B0E}">
      <dgm:prSet/>
      <dgm:spPr/>
      <dgm:t>
        <a:bodyPr/>
        <a:lstStyle/>
        <a:p>
          <a:endParaRPr lang="ru-RU"/>
        </a:p>
      </dgm:t>
    </dgm:pt>
    <dgm:pt modelId="{092093C7-2DCA-4A8F-ADD3-249D47ADA867}" type="sibTrans" cxnId="{C466861D-6ED1-4043-978F-6E72F16A7B0E}">
      <dgm:prSet/>
      <dgm:spPr/>
      <dgm:t>
        <a:bodyPr/>
        <a:lstStyle/>
        <a:p>
          <a:endParaRPr lang="ru-RU"/>
        </a:p>
      </dgm:t>
    </dgm:pt>
    <dgm:pt modelId="{419D0157-630E-41FC-AAEA-2C718BEBB493}" type="pres">
      <dgm:prSet presAssocID="{4D8C9266-01E0-4860-91A7-BE0514B60180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363E5DE-283F-45B6-9BDE-CB7A278315D8}" type="pres">
      <dgm:prSet presAssocID="{4AC91994-E497-43EC-8860-EC9EF6EAA549}" presName="composite" presStyleCnt="0"/>
      <dgm:spPr/>
    </dgm:pt>
    <dgm:pt modelId="{87690B6E-2866-4563-8A15-E86F22924A2B}" type="pres">
      <dgm:prSet presAssocID="{4AC91994-E497-43EC-8860-EC9EF6EAA549}" presName="imgShp" presStyleLbl="fgImgPlace1" presStyleIdx="0" presStyleCnt="1"/>
      <dgm:spPr>
        <a:blipFill>
          <a:blip xmlns:r="http://schemas.openxmlformats.org/officeDocument/2006/relationships" r:embed="rId1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7000" r="-17000"/>
          </a:stretch>
        </a:blipFill>
      </dgm:spPr>
    </dgm:pt>
    <dgm:pt modelId="{25469EE4-E71F-4C61-B812-32D6CBA97AB2}" type="pres">
      <dgm:prSet presAssocID="{4AC91994-E497-43EC-8860-EC9EF6EAA549}" presName="txShp" presStyleLbl="node1" presStyleIdx="0" presStyleCnt="1" custScaleX="996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528DB1C-6B96-48FE-A217-4BE2D7A5B146}" srcId="{4D8C9266-01E0-4860-91A7-BE0514B60180}" destId="{4AC91994-E497-43EC-8860-EC9EF6EAA549}" srcOrd="0" destOrd="0" parTransId="{77E2B64C-963D-4067-A247-E8CC4B727658}" sibTransId="{57B1BCE8-C31D-4C73-B6AD-26C03AC3D7E6}"/>
    <dgm:cxn modelId="{0A1839DD-42E2-4536-BC98-92BABA1FC74F}" srcId="{4AC91994-E497-43EC-8860-EC9EF6EAA549}" destId="{6507F649-B92F-4AFA-B485-67D3DE9F1D74}" srcOrd="0" destOrd="0" parTransId="{B6F68BB0-BA03-4E9C-8C83-67722FACCEE9}" sibTransId="{45AC3B49-3B48-4CD0-827D-E06665D30CE8}"/>
    <dgm:cxn modelId="{A26CE21E-3A04-481B-824B-E1E1E9E2C031}" type="presOf" srcId="{CAC2CDEB-F27D-4182-9D2B-F1B1B33804EF}" destId="{25469EE4-E71F-4C61-B812-32D6CBA97AB2}" srcOrd="0" destOrd="5" presId="urn:microsoft.com/office/officeart/2005/8/layout/vList3#2"/>
    <dgm:cxn modelId="{0C49F200-1E68-47CC-B783-659566B49BAB}" type="presOf" srcId="{30D60DE6-535A-4FBD-9F51-B08C173DB842}" destId="{25469EE4-E71F-4C61-B812-32D6CBA97AB2}" srcOrd="0" destOrd="3" presId="urn:microsoft.com/office/officeart/2005/8/layout/vList3#2"/>
    <dgm:cxn modelId="{FA627ECF-24CB-45E4-A9CC-7F7FED944737}" type="presOf" srcId="{6B5BBCE7-0B81-472A-AF16-FC666655C7B3}" destId="{25469EE4-E71F-4C61-B812-32D6CBA97AB2}" srcOrd="0" destOrd="4" presId="urn:microsoft.com/office/officeart/2005/8/layout/vList3#2"/>
    <dgm:cxn modelId="{F7E3C66B-E0A4-4F62-9D3D-3A1C5F2A7488}" srcId="{4AC91994-E497-43EC-8860-EC9EF6EAA549}" destId="{6B5BBCE7-0B81-472A-AF16-FC666655C7B3}" srcOrd="3" destOrd="0" parTransId="{E78F15AD-8AF0-4BA0-8436-19BB403C313D}" sibTransId="{6336C958-6780-4951-BBD3-5514DE163368}"/>
    <dgm:cxn modelId="{1E073FA4-6A8F-4513-9EB8-1B3CA1788000}" type="presOf" srcId="{7D1091A6-BBD9-428F-AF45-1A47324CA877}" destId="{25469EE4-E71F-4C61-B812-32D6CBA97AB2}" srcOrd="0" destOrd="6" presId="urn:microsoft.com/office/officeart/2005/8/layout/vList3#2"/>
    <dgm:cxn modelId="{15B8D823-8588-4384-9F9D-98390D53884D}" srcId="{4AC91994-E497-43EC-8860-EC9EF6EAA549}" destId="{CAC2CDEB-F27D-4182-9D2B-F1B1B33804EF}" srcOrd="4" destOrd="0" parTransId="{1B330D70-2D84-445D-B328-7F1379087DFE}" sibTransId="{24F82682-8766-450A-91B2-E475933B1471}"/>
    <dgm:cxn modelId="{8A48E2B6-40F4-4B42-89AA-4BDE4588482B}" type="presOf" srcId="{C296C7B7-355C-458E-926E-113BA23A949E}" destId="{25469EE4-E71F-4C61-B812-32D6CBA97AB2}" srcOrd="0" destOrd="2" presId="urn:microsoft.com/office/officeart/2005/8/layout/vList3#2"/>
    <dgm:cxn modelId="{C75FE1DD-74D1-4306-A658-C5550CA2ED67}" type="presOf" srcId="{6507F649-B92F-4AFA-B485-67D3DE9F1D74}" destId="{25469EE4-E71F-4C61-B812-32D6CBA97AB2}" srcOrd="0" destOrd="1" presId="urn:microsoft.com/office/officeart/2005/8/layout/vList3#2"/>
    <dgm:cxn modelId="{3FC39AC1-F0EF-46DC-AEBF-73672795D164}" type="presOf" srcId="{4AC91994-E497-43EC-8860-EC9EF6EAA549}" destId="{25469EE4-E71F-4C61-B812-32D6CBA97AB2}" srcOrd="0" destOrd="0" presId="urn:microsoft.com/office/officeart/2005/8/layout/vList3#2"/>
    <dgm:cxn modelId="{C466861D-6ED1-4043-978F-6E72F16A7B0E}" srcId="{4AC91994-E497-43EC-8860-EC9EF6EAA549}" destId="{7D1091A6-BBD9-428F-AF45-1A47324CA877}" srcOrd="5" destOrd="0" parTransId="{B2686AEE-1AF9-4753-B74E-3428D7F30E73}" sibTransId="{092093C7-2DCA-4A8F-ADD3-249D47ADA867}"/>
    <dgm:cxn modelId="{99C77AF0-EEB5-40E8-953E-D60250C73B1C}" type="presOf" srcId="{4D8C9266-01E0-4860-91A7-BE0514B60180}" destId="{419D0157-630E-41FC-AAEA-2C718BEBB493}" srcOrd="0" destOrd="0" presId="urn:microsoft.com/office/officeart/2005/8/layout/vList3#2"/>
    <dgm:cxn modelId="{E8EB98B3-4EF0-4054-AF57-2233000AE37A}" srcId="{4AC91994-E497-43EC-8860-EC9EF6EAA549}" destId="{30D60DE6-535A-4FBD-9F51-B08C173DB842}" srcOrd="2" destOrd="0" parTransId="{B96F4622-6A52-4954-BF7F-2B288FB2543A}" sibTransId="{A5A8CDCF-3686-4490-8973-9345D42F7340}"/>
    <dgm:cxn modelId="{D25FC77A-4DE5-481E-B363-B710D7475C46}" srcId="{4AC91994-E497-43EC-8860-EC9EF6EAA549}" destId="{C296C7B7-355C-458E-926E-113BA23A949E}" srcOrd="1" destOrd="0" parTransId="{1B99EEEB-9313-4FC5-8EF5-6103EA383B61}" sibTransId="{9C38586E-9C9D-44F4-9673-151D972B349B}"/>
    <dgm:cxn modelId="{4B328CCA-C4F5-431F-84B7-E497EF85090A}" type="presParOf" srcId="{419D0157-630E-41FC-AAEA-2C718BEBB493}" destId="{3363E5DE-283F-45B6-9BDE-CB7A278315D8}" srcOrd="0" destOrd="0" presId="urn:microsoft.com/office/officeart/2005/8/layout/vList3#2"/>
    <dgm:cxn modelId="{3FB76CE0-A584-42C4-A445-4A9145747317}" type="presParOf" srcId="{3363E5DE-283F-45B6-9BDE-CB7A278315D8}" destId="{87690B6E-2866-4563-8A15-E86F22924A2B}" srcOrd="0" destOrd="0" presId="urn:microsoft.com/office/officeart/2005/8/layout/vList3#2"/>
    <dgm:cxn modelId="{8C8192D8-73E5-44A5-9ACE-B1693DFC6C82}" type="presParOf" srcId="{3363E5DE-283F-45B6-9BDE-CB7A278315D8}" destId="{25469EE4-E71F-4C61-B812-32D6CBA97AB2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E76AD75-22C2-4E8C-ACCA-C4F20F27D018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6141B44-1FB6-4565-8F78-C6F33634CDF2}">
      <dgm:prSet/>
      <dgm:spPr/>
      <dgm:t>
        <a:bodyPr/>
        <a:lstStyle/>
        <a:p>
          <a:pPr rtl="0"/>
          <a:r>
            <a:rPr lang="ru-RU" u="sng" dirty="0" smtClean="0"/>
            <a:t>Преимущества </a:t>
          </a:r>
          <a:r>
            <a:rPr lang="ru-RU" u="sng" dirty="0" smtClean="0"/>
            <a:t>целевого </a:t>
          </a:r>
          <a:r>
            <a:rPr lang="ru-RU" u="sng" dirty="0" smtClean="0"/>
            <a:t>набора:</a:t>
          </a:r>
          <a:endParaRPr lang="ru-RU" dirty="0"/>
        </a:p>
      </dgm:t>
    </dgm:pt>
    <dgm:pt modelId="{5803772B-ED4B-46F8-A5D8-AEBD9CC3B53C}" type="parTrans" cxnId="{C6AFA603-8F27-4BE8-8272-6063D5BC4D87}">
      <dgm:prSet/>
      <dgm:spPr/>
      <dgm:t>
        <a:bodyPr/>
        <a:lstStyle/>
        <a:p>
          <a:endParaRPr lang="ru-RU"/>
        </a:p>
      </dgm:t>
    </dgm:pt>
    <dgm:pt modelId="{F2EFBCDD-2B3F-4DA2-9179-177C26C7BDAA}" type="sibTrans" cxnId="{C6AFA603-8F27-4BE8-8272-6063D5BC4D87}">
      <dgm:prSet/>
      <dgm:spPr/>
      <dgm:t>
        <a:bodyPr/>
        <a:lstStyle/>
        <a:p>
          <a:endParaRPr lang="ru-RU"/>
        </a:p>
      </dgm:t>
    </dgm:pt>
    <dgm:pt modelId="{4B9201C6-FDCF-432C-9CB0-E40A6B6BD6C0}">
      <dgm:prSet/>
      <dgm:spPr/>
      <dgm:t>
        <a:bodyPr/>
        <a:lstStyle/>
        <a:p>
          <a:pPr rtl="0"/>
          <a:r>
            <a:rPr lang="ru-RU" dirty="0" smtClean="0"/>
            <a:t>бесплатное обучение;</a:t>
          </a:r>
          <a:endParaRPr lang="ru-RU" dirty="0"/>
        </a:p>
      </dgm:t>
    </dgm:pt>
    <dgm:pt modelId="{B5276786-42BC-47F0-832C-5F3A76456CFD}" type="parTrans" cxnId="{8236E143-ABBA-4F3A-A968-AC93B7002051}">
      <dgm:prSet/>
      <dgm:spPr/>
      <dgm:t>
        <a:bodyPr/>
        <a:lstStyle/>
        <a:p>
          <a:endParaRPr lang="ru-RU"/>
        </a:p>
      </dgm:t>
    </dgm:pt>
    <dgm:pt modelId="{8410B705-3FF2-4D07-A10B-D4C4786EF62E}" type="sibTrans" cxnId="{8236E143-ABBA-4F3A-A968-AC93B7002051}">
      <dgm:prSet/>
      <dgm:spPr/>
      <dgm:t>
        <a:bodyPr/>
        <a:lstStyle/>
        <a:p>
          <a:endParaRPr lang="ru-RU"/>
        </a:p>
      </dgm:t>
    </dgm:pt>
    <dgm:pt modelId="{A5187CAC-A907-4EC9-9A63-0AE175821175}">
      <dgm:prSet/>
      <dgm:spPr/>
      <dgm:t>
        <a:bodyPr/>
        <a:lstStyle/>
        <a:p>
          <a:pPr rtl="0"/>
          <a:r>
            <a:rPr lang="ru-RU" dirty="0" smtClean="0"/>
            <a:t>практика </a:t>
          </a:r>
          <a:r>
            <a:rPr lang="ru-RU" dirty="0" smtClean="0"/>
            <a:t>на предприятии;</a:t>
          </a:r>
          <a:endParaRPr lang="ru-RU" dirty="0"/>
        </a:p>
      </dgm:t>
    </dgm:pt>
    <dgm:pt modelId="{47BE915B-B255-4DDA-B180-D1371043F03D}" type="parTrans" cxnId="{CBDDD48F-2E40-424D-83C7-F3E25DD58B85}">
      <dgm:prSet/>
      <dgm:spPr/>
      <dgm:t>
        <a:bodyPr/>
        <a:lstStyle/>
        <a:p>
          <a:endParaRPr lang="ru-RU"/>
        </a:p>
      </dgm:t>
    </dgm:pt>
    <dgm:pt modelId="{74FEA228-FF2E-4DAD-AA71-3DF2E9D6B821}" type="sibTrans" cxnId="{CBDDD48F-2E40-424D-83C7-F3E25DD58B85}">
      <dgm:prSet/>
      <dgm:spPr/>
      <dgm:t>
        <a:bodyPr/>
        <a:lstStyle/>
        <a:p>
          <a:endParaRPr lang="ru-RU"/>
        </a:p>
      </dgm:t>
    </dgm:pt>
    <dgm:pt modelId="{55BAC7AE-CDEC-4ACF-BB68-577E4D66BEB9}">
      <dgm:prSet/>
      <dgm:spPr/>
      <dgm:t>
        <a:bodyPr/>
        <a:lstStyle/>
        <a:p>
          <a:pPr rtl="0"/>
          <a:r>
            <a:rPr lang="ru-RU" dirty="0" smtClean="0"/>
            <a:t>помощь при </a:t>
          </a:r>
          <a:r>
            <a:rPr lang="ru-RU" dirty="0" smtClean="0"/>
            <a:t>написании ВКР; </a:t>
          </a:r>
          <a:endParaRPr lang="ru-RU" dirty="0"/>
        </a:p>
      </dgm:t>
    </dgm:pt>
    <dgm:pt modelId="{5CA91869-52CB-4A71-85D6-7DB1157ABAD0}" type="parTrans" cxnId="{0535A0A8-D2A7-4060-909F-8920670CD794}">
      <dgm:prSet/>
      <dgm:spPr/>
      <dgm:t>
        <a:bodyPr/>
        <a:lstStyle/>
        <a:p>
          <a:endParaRPr lang="ru-RU"/>
        </a:p>
      </dgm:t>
    </dgm:pt>
    <dgm:pt modelId="{31F64B01-7A3B-466A-9E04-F3D72DF863B2}" type="sibTrans" cxnId="{0535A0A8-D2A7-4060-909F-8920670CD794}">
      <dgm:prSet/>
      <dgm:spPr/>
      <dgm:t>
        <a:bodyPr/>
        <a:lstStyle/>
        <a:p>
          <a:endParaRPr lang="ru-RU"/>
        </a:p>
      </dgm:t>
    </dgm:pt>
    <dgm:pt modelId="{AC10988B-BF69-4F4C-90FB-17382E3F0710}">
      <dgm:prSet/>
      <dgm:spPr/>
      <dgm:t>
        <a:bodyPr/>
        <a:lstStyle/>
        <a:p>
          <a:pPr rtl="0"/>
          <a:r>
            <a:rPr lang="ru-RU" dirty="0" smtClean="0"/>
            <a:t>доп.стипендия от предприятия</a:t>
          </a:r>
          <a:r>
            <a:rPr lang="ru-RU" dirty="0" smtClean="0"/>
            <a:t>;</a:t>
          </a:r>
          <a:endParaRPr lang="ru-RU" dirty="0"/>
        </a:p>
      </dgm:t>
    </dgm:pt>
    <dgm:pt modelId="{E5B00A83-E151-4802-8C2E-5A96DFEF1A6D}" type="parTrans" cxnId="{A18C1F30-384C-49DE-A797-0520E1AD34A6}">
      <dgm:prSet/>
      <dgm:spPr/>
      <dgm:t>
        <a:bodyPr/>
        <a:lstStyle/>
        <a:p>
          <a:endParaRPr lang="ru-RU"/>
        </a:p>
      </dgm:t>
    </dgm:pt>
    <dgm:pt modelId="{9328C377-F95B-442D-9037-36B5CDB6F4E6}" type="sibTrans" cxnId="{A18C1F30-384C-49DE-A797-0520E1AD34A6}">
      <dgm:prSet/>
      <dgm:spPr/>
      <dgm:t>
        <a:bodyPr/>
        <a:lstStyle/>
        <a:p>
          <a:endParaRPr lang="ru-RU"/>
        </a:p>
      </dgm:t>
    </dgm:pt>
    <dgm:pt modelId="{62A75832-C595-4CB8-9921-FF05B3FE5D0A}">
      <dgm:prSet/>
      <dgm:spPr/>
      <dgm:t>
        <a:bodyPr/>
        <a:lstStyle/>
        <a:p>
          <a:pPr rtl="0"/>
          <a:r>
            <a:rPr lang="ru-RU" dirty="0" smtClean="0"/>
            <a:t>гарантированное </a:t>
          </a:r>
          <a:r>
            <a:rPr lang="ru-RU" dirty="0" smtClean="0"/>
            <a:t>трудоустройство</a:t>
          </a:r>
          <a:endParaRPr lang="ru-RU" dirty="0"/>
        </a:p>
      </dgm:t>
    </dgm:pt>
    <dgm:pt modelId="{9DB4CD93-C19B-46A1-8C04-B70F0392D77C}" type="parTrans" cxnId="{441AA886-568B-4366-ACCD-85D825671723}">
      <dgm:prSet/>
      <dgm:spPr/>
      <dgm:t>
        <a:bodyPr/>
        <a:lstStyle/>
        <a:p>
          <a:endParaRPr lang="ru-RU"/>
        </a:p>
      </dgm:t>
    </dgm:pt>
    <dgm:pt modelId="{F9D3DA7B-54E0-4291-A596-89BA3F4D6F9F}" type="sibTrans" cxnId="{441AA886-568B-4366-ACCD-85D825671723}">
      <dgm:prSet/>
      <dgm:spPr/>
      <dgm:t>
        <a:bodyPr/>
        <a:lstStyle/>
        <a:p>
          <a:endParaRPr lang="ru-RU"/>
        </a:p>
      </dgm:t>
    </dgm:pt>
    <dgm:pt modelId="{F6B04E32-19ED-41CC-B36B-AFB45DE53B36}" type="pres">
      <dgm:prSet presAssocID="{4E76AD75-22C2-4E8C-ACCA-C4F20F27D01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FFBFC47-B96F-4C9B-B21D-F220C40DAA1B}" type="pres">
      <dgm:prSet presAssocID="{76141B44-1FB6-4565-8F78-C6F33634CDF2}" presName="composite" presStyleCnt="0"/>
      <dgm:spPr/>
    </dgm:pt>
    <dgm:pt modelId="{554E6E6E-9FD8-456D-A200-0551DFC0804F}" type="pres">
      <dgm:prSet presAssocID="{76141B44-1FB6-4565-8F78-C6F33634CDF2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F697F1-5C3E-4410-8EEE-B1B58D29B318}" type="pres">
      <dgm:prSet presAssocID="{76141B44-1FB6-4565-8F78-C6F33634CDF2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236E143-ABBA-4F3A-A968-AC93B7002051}" srcId="{76141B44-1FB6-4565-8F78-C6F33634CDF2}" destId="{4B9201C6-FDCF-432C-9CB0-E40A6B6BD6C0}" srcOrd="0" destOrd="0" parTransId="{B5276786-42BC-47F0-832C-5F3A76456CFD}" sibTransId="{8410B705-3FF2-4D07-A10B-D4C4786EF62E}"/>
    <dgm:cxn modelId="{1C969DFD-DC4C-4383-A018-BC9FD9E49206}" type="presOf" srcId="{4E76AD75-22C2-4E8C-ACCA-C4F20F27D018}" destId="{F6B04E32-19ED-41CC-B36B-AFB45DE53B36}" srcOrd="0" destOrd="0" presId="urn:microsoft.com/office/officeart/2005/8/layout/hList1"/>
    <dgm:cxn modelId="{273EDED3-E69B-470D-85AF-8A63F87B2402}" type="presOf" srcId="{62A75832-C595-4CB8-9921-FF05B3FE5D0A}" destId="{C7F697F1-5C3E-4410-8EEE-B1B58D29B318}" srcOrd="0" destOrd="4" presId="urn:microsoft.com/office/officeart/2005/8/layout/hList1"/>
    <dgm:cxn modelId="{793A6522-119B-445B-83EB-CC8CC5910665}" type="presOf" srcId="{55BAC7AE-CDEC-4ACF-BB68-577E4D66BEB9}" destId="{C7F697F1-5C3E-4410-8EEE-B1B58D29B318}" srcOrd="0" destOrd="2" presId="urn:microsoft.com/office/officeart/2005/8/layout/hList1"/>
    <dgm:cxn modelId="{DC7BAC10-2E02-4291-9E56-98A2D0B8C9B5}" type="presOf" srcId="{76141B44-1FB6-4565-8F78-C6F33634CDF2}" destId="{554E6E6E-9FD8-456D-A200-0551DFC0804F}" srcOrd="0" destOrd="0" presId="urn:microsoft.com/office/officeart/2005/8/layout/hList1"/>
    <dgm:cxn modelId="{CBDDD48F-2E40-424D-83C7-F3E25DD58B85}" srcId="{76141B44-1FB6-4565-8F78-C6F33634CDF2}" destId="{A5187CAC-A907-4EC9-9A63-0AE175821175}" srcOrd="1" destOrd="0" parTransId="{47BE915B-B255-4DDA-B180-D1371043F03D}" sibTransId="{74FEA228-FF2E-4DAD-AA71-3DF2E9D6B821}"/>
    <dgm:cxn modelId="{7136F1DA-81AC-425D-8D62-809925907B00}" type="presOf" srcId="{4B9201C6-FDCF-432C-9CB0-E40A6B6BD6C0}" destId="{C7F697F1-5C3E-4410-8EEE-B1B58D29B318}" srcOrd="0" destOrd="0" presId="urn:microsoft.com/office/officeart/2005/8/layout/hList1"/>
    <dgm:cxn modelId="{C6AFA603-8F27-4BE8-8272-6063D5BC4D87}" srcId="{4E76AD75-22C2-4E8C-ACCA-C4F20F27D018}" destId="{76141B44-1FB6-4565-8F78-C6F33634CDF2}" srcOrd="0" destOrd="0" parTransId="{5803772B-ED4B-46F8-A5D8-AEBD9CC3B53C}" sibTransId="{F2EFBCDD-2B3F-4DA2-9179-177C26C7BDAA}"/>
    <dgm:cxn modelId="{441AA886-568B-4366-ACCD-85D825671723}" srcId="{76141B44-1FB6-4565-8F78-C6F33634CDF2}" destId="{62A75832-C595-4CB8-9921-FF05B3FE5D0A}" srcOrd="4" destOrd="0" parTransId="{9DB4CD93-C19B-46A1-8C04-B70F0392D77C}" sibTransId="{F9D3DA7B-54E0-4291-A596-89BA3F4D6F9F}"/>
    <dgm:cxn modelId="{0535A0A8-D2A7-4060-909F-8920670CD794}" srcId="{76141B44-1FB6-4565-8F78-C6F33634CDF2}" destId="{55BAC7AE-CDEC-4ACF-BB68-577E4D66BEB9}" srcOrd="2" destOrd="0" parTransId="{5CA91869-52CB-4A71-85D6-7DB1157ABAD0}" sibTransId="{31F64B01-7A3B-466A-9E04-F3D72DF863B2}"/>
    <dgm:cxn modelId="{2BC46A87-9279-4D40-8140-B90970E2BBB1}" type="presOf" srcId="{A5187CAC-A907-4EC9-9A63-0AE175821175}" destId="{C7F697F1-5C3E-4410-8EEE-B1B58D29B318}" srcOrd="0" destOrd="1" presId="urn:microsoft.com/office/officeart/2005/8/layout/hList1"/>
    <dgm:cxn modelId="{A18C1F30-384C-49DE-A797-0520E1AD34A6}" srcId="{76141B44-1FB6-4565-8F78-C6F33634CDF2}" destId="{AC10988B-BF69-4F4C-90FB-17382E3F0710}" srcOrd="3" destOrd="0" parTransId="{E5B00A83-E151-4802-8C2E-5A96DFEF1A6D}" sibTransId="{9328C377-F95B-442D-9037-36B5CDB6F4E6}"/>
    <dgm:cxn modelId="{AC2811EA-234E-4492-A06C-9F961C45AFDE}" type="presOf" srcId="{AC10988B-BF69-4F4C-90FB-17382E3F0710}" destId="{C7F697F1-5C3E-4410-8EEE-B1B58D29B318}" srcOrd="0" destOrd="3" presId="urn:microsoft.com/office/officeart/2005/8/layout/hList1"/>
    <dgm:cxn modelId="{1B85FE1B-A77B-4424-9286-62A02C04064C}" type="presParOf" srcId="{F6B04E32-19ED-41CC-B36B-AFB45DE53B36}" destId="{DFFBFC47-B96F-4C9B-B21D-F220C40DAA1B}" srcOrd="0" destOrd="0" presId="urn:microsoft.com/office/officeart/2005/8/layout/hList1"/>
    <dgm:cxn modelId="{E8BB7E4B-3698-4077-B927-67C8C2188DB0}" type="presParOf" srcId="{DFFBFC47-B96F-4C9B-B21D-F220C40DAA1B}" destId="{554E6E6E-9FD8-456D-A200-0551DFC0804F}" srcOrd="0" destOrd="0" presId="urn:microsoft.com/office/officeart/2005/8/layout/hList1"/>
    <dgm:cxn modelId="{70655C70-E2A2-443A-B551-EA2C63D00B88}" type="presParOf" srcId="{DFFBFC47-B96F-4C9B-B21D-F220C40DAA1B}" destId="{C7F697F1-5C3E-4410-8EEE-B1B58D29B31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7A7DE4D-7889-48BE-B6C3-3B5BFBE6B637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F445FFB-013E-4791-97A9-422D13B635EF}">
      <dgm:prSet/>
      <dgm:spPr/>
      <dgm:t>
        <a:bodyPr/>
        <a:lstStyle/>
        <a:p>
          <a:pPr rtl="0"/>
          <a:r>
            <a:rPr lang="ru-RU" dirty="0" smtClean="0"/>
            <a:t>Повышение </a:t>
          </a:r>
          <a:r>
            <a:rPr lang="ru-RU" dirty="0" smtClean="0"/>
            <a:t>квалификации в учебных центрах</a:t>
          </a:r>
          <a:endParaRPr lang="ru-RU" dirty="0"/>
        </a:p>
      </dgm:t>
    </dgm:pt>
    <dgm:pt modelId="{E263BB48-DB16-4193-B014-A9A46DAF4911}" type="parTrans" cxnId="{40E6D857-C400-476B-95DD-DEFC3C8B3DD3}">
      <dgm:prSet/>
      <dgm:spPr/>
      <dgm:t>
        <a:bodyPr/>
        <a:lstStyle/>
        <a:p>
          <a:endParaRPr lang="ru-RU"/>
        </a:p>
      </dgm:t>
    </dgm:pt>
    <dgm:pt modelId="{A7A4B516-EDD7-409E-B4FD-544B1C0C2A9C}" type="sibTrans" cxnId="{40E6D857-C400-476B-95DD-DEFC3C8B3DD3}">
      <dgm:prSet/>
      <dgm:spPr/>
      <dgm:t>
        <a:bodyPr/>
        <a:lstStyle/>
        <a:p>
          <a:endParaRPr lang="ru-RU"/>
        </a:p>
      </dgm:t>
    </dgm:pt>
    <dgm:pt modelId="{BB3B072B-B034-4ADE-A38C-E9A1A3977566}">
      <dgm:prSet/>
      <dgm:spPr/>
      <dgm:t>
        <a:bodyPr/>
        <a:lstStyle/>
        <a:p>
          <a:pPr rtl="0"/>
          <a:r>
            <a:rPr lang="ru-RU" smtClean="0"/>
            <a:t>Наставничество</a:t>
          </a:r>
          <a:endParaRPr lang="ru-RU"/>
        </a:p>
      </dgm:t>
    </dgm:pt>
    <dgm:pt modelId="{62F1B4DD-6302-45A6-A4EC-8DBD4D4B1BD7}" type="parTrans" cxnId="{4577AEDA-C323-48E0-ADEE-732089713977}">
      <dgm:prSet/>
      <dgm:spPr/>
      <dgm:t>
        <a:bodyPr/>
        <a:lstStyle/>
        <a:p>
          <a:endParaRPr lang="ru-RU"/>
        </a:p>
      </dgm:t>
    </dgm:pt>
    <dgm:pt modelId="{E69D149A-151C-495B-8F55-5174F33445D7}" type="sibTrans" cxnId="{4577AEDA-C323-48E0-ADEE-732089713977}">
      <dgm:prSet/>
      <dgm:spPr/>
      <dgm:t>
        <a:bodyPr/>
        <a:lstStyle/>
        <a:p>
          <a:endParaRPr lang="ru-RU"/>
        </a:p>
      </dgm:t>
    </dgm:pt>
    <dgm:pt modelId="{4659907F-E348-4299-8EFC-D1903E3E78C8}">
      <dgm:prSet/>
      <dgm:spPr/>
      <dgm:t>
        <a:bodyPr/>
        <a:lstStyle/>
        <a:p>
          <a:pPr rtl="0"/>
          <a:r>
            <a:rPr lang="ru-RU" dirty="0" smtClean="0"/>
            <a:t>Ежемесячные надбавки к окладу</a:t>
          </a:r>
          <a:endParaRPr lang="ru-RU" dirty="0"/>
        </a:p>
      </dgm:t>
    </dgm:pt>
    <dgm:pt modelId="{5B5257FB-ABF7-4700-B19D-C71B48ED6E85}" type="parTrans" cxnId="{2EE580D1-1440-4332-BE39-EDA73B0A6A18}">
      <dgm:prSet/>
      <dgm:spPr/>
      <dgm:t>
        <a:bodyPr/>
        <a:lstStyle/>
        <a:p>
          <a:endParaRPr lang="ru-RU"/>
        </a:p>
      </dgm:t>
    </dgm:pt>
    <dgm:pt modelId="{A9ACEFF7-4F1E-4B44-A57E-49E01F27594F}" type="sibTrans" cxnId="{2EE580D1-1440-4332-BE39-EDA73B0A6A18}">
      <dgm:prSet/>
      <dgm:spPr/>
      <dgm:t>
        <a:bodyPr/>
        <a:lstStyle/>
        <a:p>
          <a:endParaRPr lang="ru-RU"/>
        </a:p>
      </dgm:t>
    </dgm:pt>
    <dgm:pt modelId="{760611C9-1EDB-40DF-BCD2-2E53937FE242}">
      <dgm:prSet/>
      <dgm:spPr/>
      <dgm:t>
        <a:bodyPr/>
        <a:lstStyle/>
        <a:p>
          <a:pPr rtl="0"/>
          <a:r>
            <a:rPr lang="ru-RU" smtClean="0"/>
            <a:t>Жилищная программа</a:t>
          </a:r>
          <a:endParaRPr lang="ru-RU"/>
        </a:p>
      </dgm:t>
    </dgm:pt>
    <dgm:pt modelId="{7C58CF2A-80F5-48B9-9E69-55643286BB7F}" type="parTrans" cxnId="{390DE788-6465-4D10-A083-6147671AFBD5}">
      <dgm:prSet/>
      <dgm:spPr/>
      <dgm:t>
        <a:bodyPr/>
        <a:lstStyle/>
        <a:p>
          <a:endParaRPr lang="ru-RU"/>
        </a:p>
      </dgm:t>
    </dgm:pt>
    <dgm:pt modelId="{704AE1FA-F4BA-4F48-BBCC-3852EB7ABFB6}" type="sibTrans" cxnId="{390DE788-6465-4D10-A083-6147671AFBD5}">
      <dgm:prSet/>
      <dgm:spPr/>
      <dgm:t>
        <a:bodyPr/>
        <a:lstStyle/>
        <a:p>
          <a:endParaRPr lang="ru-RU"/>
        </a:p>
      </dgm:t>
    </dgm:pt>
    <dgm:pt modelId="{CA49039C-A9E8-486C-9D55-F1DA7ADD9711}">
      <dgm:prSet/>
      <dgm:spPr/>
      <dgm:t>
        <a:bodyPr/>
        <a:lstStyle/>
        <a:p>
          <a:pPr rtl="0"/>
          <a:r>
            <a:rPr lang="ru-RU" smtClean="0"/>
            <a:t>Карьерный рост</a:t>
          </a:r>
          <a:endParaRPr lang="ru-RU"/>
        </a:p>
      </dgm:t>
    </dgm:pt>
    <dgm:pt modelId="{8888C72E-2E96-49E8-B5D7-F7856A135FB8}" type="parTrans" cxnId="{EDB11B1B-98BD-43E5-8360-FCC8D54AE752}">
      <dgm:prSet/>
      <dgm:spPr/>
      <dgm:t>
        <a:bodyPr/>
        <a:lstStyle/>
        <a:p>
          <a:endParaRPr lang="ru-RU"/>
        </a:p>
      </dgm:t>
    </dgm:pt>
    <dgm:pt modelId="{95C18289-4B35-4D7B-BC05-FFC274C929A1}" type="sibTrans" cxnId="{EDB11B1B-98BD-43E5-8360-FCC8D54AE752}">
      <dgm:prSet/>
      <dgm:spPr/>
      <dgm:t>
        <a:bodyPr/>
        <a:lstStyle/>
        <a:p>
          <a:endParaRPr lang="ru-RU"/>
        </a:p>
      </dgm:t>
    </dgm:pt>
    <dgm:pt modelId="{8F07BD9F-E69F-4E41-BEE7-69ABCE24B361}" type="pres">
      <dgm:prSet presAssocID="{E7A7DE4D-7889-48BE-B6C3-3B5BFBE6B637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7B1D578-E0E1-422E-9242-3D025CF993D5}" type="pres">
      <dgm:prSet presAssocID="{E7A7DE4D-7889-48BE-B6C3-3B5BFBE6B637}" presName="arrow" presStyleLbl="bgShp" presStyleIdx="0" presStyleCnt="1"/>
      <dgm:spPr/>
    </dgm:pt>
    <dgm:pt modelId="{BBA2A8FF-93C1-49C2-8017-9DCF8AAE07DA}" type="pres">
      <dgm:prSet presAssocID="{E7A7DE4D-7889-48BE-B6C3-3B5BFBE6B637}" presName="linearProcess" presStyleCnt="0"/>
      <dgm:spPr/>
    </dgm:pt>
    <dgm:pt modelId="{5BCA8215-80A0-4368-AC94-6B7BDE90762D}" type="pres">
      <dgm:prSet presAssocID="{6F445FFB-013E-4791-97A9-422D13B635EF}" presName="tex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0767AA-668F-477A-BD91-71C32748A7B9}" type="pres">
      <dgm:prSet presAssocID="{A7A4B516-EDD7-409E-B4FD-544B1C0C2A9C}" presName="sibTrans" presStyleCnt="0"/>
      <dgm:spPr/>
    </dgm:pt>
    <dgm:pt modelId="{9769CEC1-92A8-4304-BAAB-E84A4E685638}" type="pres">
      <dgm:prSet presAssocID="{BB3B072B-B034-4ADE-A38C-E9A1A3977566}" presName="text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A763B3-DAF8-4FEB-9271-1F4EB2BDFEE9}" type="pres">
      <dgm:prSet presAssocID="{E69D149A-151C-495B-8F55-5174F33445D7}" presName="sibTrans" presStyleCnt="0"/>
      <dgm:spPr/>
    </dgm:pt>
    <dgm:pt modelId="{26CF21DE-E27C-451E-808E-698DC0A347E9}" type="pres">
      <dgm:prSet presAssocID="{4659907F-E348-4299-8EFC-D1903E3E78C8}" presName="text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6A3B9D-3D01-4BEF-8DEF-5B064CB223AB}" type="pres">
      <dgm:prSet presAssocID="{A9ACEFF7-4F1E-4B44-A57E-49E01F27594F}" presName="sibTrans" presStyleCnt="0"/>
      <dgm:spPr/>
    </dgm:pt>
    <dgm:pt modelId="{89133D4B-E629-4ADF-B1E5-793F5C25D2AC}" type="pres">
      <dgm:prSet presAssocID="{760611C9-1EDB-40DF-BCD2-2E53937FE242}" presName="text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CCDFF0-C675-40EB-9968-5F8BCB6D1832}" type="pres">
      <dgm:prSet presAssocID="{704AE1FA-F4BA-4F48-BBCC-3852EB7ABFB6}" presName="sibTrans" presStyleCnt="0"/>
      <dgm:spPr/>
    </dgm:pt>
    <dgm:pt modelId="{A024F026-BCF8-4CBF-BC45-0F1B6F1AD473}" type="pres">
      <dgm:prSet presAssocID="{CA49039C-A9E8-486C-9D55-F1DA7ADD9711}" presName="tex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F97028D-048A-47A5-8C3B-9F1924FDBAFE}" type="presOf" srcId="{BB3B072B-B034-4ADE-A38C-E9A1A3977566}" destId="{9769CEC1-92A8-4304-BAAB-E84A4E685638}" srcOrd="0" destOrd="0" presId="urn:microsoft.com/office/officeart/2005/8/layout/hProcess9"/>
    <dgm:cxn modelId="{390DE788-6465-4D10-A083-6147671AFBD5}" srcId="{E7A7DE4D-7889-48BE-B6C3-3B5BFBE6B637}" destId="{760611C9-1EDB-40DF-BCD2-2E53937FE242}" srcOrd="3" destOrd="0" parTransId="{7C58CF2A-80F5-48B9-9E69-55643286BB7F}" sibTransId="{704AE1FA-F4BA-4F48-BBCC-3852EB7ABFB6}"/>
    <dgm:cxn modelId="{40E6D857-C400-476B-95DD-DEFC3C8B3DD3}" srcId="{E7A7DE4D-7889-48BE-B6C3-3B5BFBE6B637}" destId="{6F445FFB-013E-4791-97A9-422D13B635EF}" srcOrd="0" destOrd="0" parTransId="{E263BB48-DB16-4193-B014-A9A46DAF4911}" sibTransId="{A7A4B516-EDD7-409E-B4FD-544B1C0C2A9C}"/>
    <dgm:cxn modelId="{BCD625E3-75FA-4B88-9A11-23B0E8440C1F}" type="presOf" srcId="{4659907F-E348-4299-8EFC-D1903E3E78C8}" destId="{26CF21DE-E27C-451E-808E-698DC0A347E9}" srcOrd="0" destOrd="0" presId="urn:microsoft.com/office/officeart/2005/8/layout/hProcess9"/>
    <dgm:cxn modelId="{EDB11B1B-98BD-43E5-8360-FCC8D54AE752}" srcId="{E7A7DE4D-7889-48BE-B6C3-3B5BFBE6B637}" destId="{CA49039C-A9E8-486C-9D55-F1DA7ADD9711}" srcOrd="4" destOrd="0" parTransId="{8888C72E-2E96-49E8-B5D7-F7856A135FB8}" sibTransId="{95C18289-4B35-4D7B-BC05-FFC274C929A1}"/>
    <dgm:cxn modelId="{949EFB88-2EB9-4B5C-B1EE-D358A7C3BD5B}" type="presOf" srcId="{CA49039C-A9E8-486C-9D55-F1DA7ADD9711}" destId="{A024F026-BCF8-4CBF-BC45-0F1B6F1AD473}" srcOrd="0" destOrd="0" presId="urn:microsoft.com/office/officeart/2005/8/layout/hProcess9"/>
    <dgm:cxn modelId="{B5C5C433-897E-4F68-8372-2C7B7F3D43F2}" type="presOf" srcId="{6F445FFB-013E-4791-97A9-422D13B635EF}" destId="{5BCA8215-80A0-4368-AC94-6B7BDE90762D}" srcOrd="0" destOrd="0" presId="urn:microsoft.com/office/officeart/2005/8/layout/hProcess9"/>
    <dgm:cxn modelId="{2EE580D1-1440-4332-BE39-EDA73B0A6A18}" srcId="{E7A7DE4D-7889-48BE-B6C3-3B5BFBE6B637}" destId="{4659907F-E348-4299-8EFC-D1903E3E78C8}" srcOrd="2" destOrd="0" parTransId="{5B5257FB-ABF7-4700-B19D-C71B48ED6E85}" sibTransId="{A9ACEFF7-4F1E-4B44-A57E-49E01F27594F}"/>
    <dgm:cxn modelId="{4577AEDA-C323-48E0-ADEE-732089713977}" srcId="{E7A7DE4D-7889-48BE-B6C3-3B5BFBE6B637}" destId="{BB3B072B-B034-4ADE-A38C-E9A1A3977566}" srcOrd="1" destOrd="0" parTransId="{62F1B4DD-6302-45A6-A4EC-8DBD4D4B1BD7}" sibTransId="{E69D149A-151C-495B-8F55-5174F33445D7}"/>
    <dgm:cxn modelId="{54988E06-A39C-461C-9518-8B77AD1EA8B7}" type="presOf" srcId="{E7A7DE4D-7889-48BE-B6C3-3B5BFBE6B637}" destId="{8F07BD9F-E69F-4E41-BEE7-69ABCE24B361}" srcOrd="0" destOrd="0" presId="urn:microsoft.com/office/officeart/2005/8/layout/hProcess9"/>
    <dgm:cxn modelId="{7B1DC8BB-4848-4B45-9E57-9760FEFEBE3A}" type="presOf" srcId="{760611C9-1EDB-40DF-BCD2-2E53937FE242}" destId="{89133D4B-E629-4ADF-B1E5-793F5C25D2AC}" srcOrd="0" destOrd="0" presId="urn:microsoft.com/office/officeart/2005/8/layout/hProcess9"/>
    <dgm:cxn modelId="{B69146E0-BF7B-4B5B-9960-3101848F776E}" type="presParOf" srcId="{8F07BD9F-E69F-4E41-BEE7-69ABCE24B361}" destId="{C7B1D578-E0E1-422E-9242-3D025CF993D5}" srcOrd="0" destOrd="0" presId="urn:microsoft.com/office/officeart/2005/8/layout/hProcess9"/>
    <dgm:cxn modelId="{C8BBCE43-093B-499A-9980-861112C6E728}" type="presParOf" srcId="{8F07BD9F-E69F-4E41-BEE7-69ABCE24B361}" destId="{BBA2A8FF-93C1-49C2-8017-9DCF8AAE07DA}" srcOrd="1" destOrd="0" presId="urn:microsoft.com/office/officeart/2005/8/layout/hProcess9"/>
    <dgm:cxn modelId="{C4F9C4D1-2F0E-4504-AF09-097101096E3C}" type="presParOf" srcId="{BBA2A8FF-93C1-49C2-8017-9DCF8AAE07DA}" destId="{5BCA8215-80A0-4368-AC94-6B7BDE90762D}" srcOrd="0" destOrd="0" presId="urn:microsoft.com/office/officeart/2005/8/layout/hProcess9"/>
    <dgm:cxn modelId="{34EB6BF2-F1C4-49F3-858F-C9561F0BA5ED}" type="presParOf" srcId="{BBA2A8FF-93C1-49C2-8017-9DCF8AAE07DA}" destId="{D90767AA-668F-477A-BD91-71C32748A7B9}" srcOrd="1" destOrd="0" presId="urn:microsoft.com/office/officeart/2005/8/layout/hProcess9"/>
    <dgm:cxn modelId="{265062EC-F01F-4C86-8FA9-48254427BEFB}" type="presParOf" srcId="{BBA2A8FF-93C1-49C2-8017-9DCF8AAE07DA}" destId="{9769CEC1-92A8-4304-BAAB-E84A4E685638}" srcOrd="2" destOrd="0" presId="urn:microsoft.com/office/officeart/2005/8/layout/hProcess9"/>
    <dgm:cxn modelId="{6E909528-6D34-4021-9335-4DD30CA50B5C}" type="presParOf" srcId="{BBA2A8FF-93C1-49C2-8017-9DCF8AAE07DA}" destId="{F8A763B3-DAF8-4FEB-9271-1F4EB2BDFEE9}" srcOrd="3" destOrd="0" presId="urn:microsoft.com/office/officeart/2005/8/layout/hProcess9"/>
    <dgm:cxn modelId="{4AF3D824-B8D5-4590-B71A-8B71891FD26F}" type="presParOf" srcId="{BBA2A8FF-93C1-49C2-8017-9DCF8AAE07DA}" destId="{26CF21DE-E27C-451E-808E-698DC0A347E9}" srcOrd="4" destOrd="0" presId="urn:microsoft.com/office/officeart/2005/8/layout/hProcess9"/>
    <dgm:cxn modelId="{E2CD46B2-1FB9-4B38-830B-CAA27F09C3E4}" type="presParOf" srcId="{BBA2A8FF-93C1-49C2-8017-9DCF8AAE07DA}" destId="{006A3B9D-3D01-4BEF-8DEF-5B064CB223AB}" srcOrd="5" destOrd="0" presId="urn:microsoft.com/office/officeart/2005/8/layout/hProcess9"/>
    <dgm:cxn modelId="{8F42BDEF-7CD3-4A0A-9501-7C327DE84C0B}" type="presParOf" srcId="{BBA2A8FF-93C1-49C2-8017-9DCF8AAE07DA}" destId="{89133D4B-E629-4ADF-B1E5-793F5C25D2AC}" srcOrd="6" destOrd="0" presId="urn:microsoft.com/office/officeart/2005/8/layout/hProcess9"/>
    <dgm:cxn modelId="{18620149-D07A-4B5F-A1D9-53D0CCA43125}" type="presParOf" srcId="{BBA2A8FF-93C1-49C2-8017-9DCF8AAE07DA}" destId="{00CCDFF0-C675-40EB-9968-5F8BCB6D1832}" srcOrd="7" destOrd="0" presId="urn:microsoft.com/office/officeart/2005/8/layout/hProcess9"/>
    <dgm:cxn modelId="{8F94D61C-DB05-4F44-BE51-3D471AD62040}" type="presParOf" srcId="{BBA2A8FF-93C1-49C2-8017-9DCF8AAE07DA}" destId="{A024F026-BCF8-4CBF-BC45-0F1B6F1AD473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7384444-8EE1-4169-BEF8-C39853B1E49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72E5BFEA-90FD-4FB8-AA9E-DD7D8254DB5C}">
      <dgm:prSet/>
      <dgm:spPr/>
      <dgm:t>
        <a:bodyPr/>
        <a:lstStyle/>
        <a:p>
          <a:pPr rtl="0"/>
          <a:r>
            <a:rPr lang="ru-RU" b="1" dirty="0" smtClean="0"/>
            <a:t>Программа поддержки молодых специалистов:</a:t>
          </a:r>
          <a:endParaRPr lang="ru-RU" b="1" dirty="0"/>
        </a:p>
      </dgm:t>
    </dgm:pt>
    <dgm:pt modelId="{33D10CA9-2273-42A3-9F05-BDFA75395F57}" type="parTrans" cxnId="{A4EDA3C3-48AA-4421-BB32-274108731304}">
      <dgm:prSet/>
      <dgm:spPr/>
      <dgm:t>
        <a:bodyPr/>
        <a:lstStyle/>
        <a:p>
          <a:endParaRPr lang="ru-RU"/>
        </a:p>
      </dgm:t>
    </dgm:pt>
    <dgm:pt modelId="{1BFF15DB-2C4E-40CA-9BFD-24E0CA10A253}" type="sibTrans" cxnId="{A4EDA3C3-48AA-4421-BB32-274108731304}">
      <dgm:prSet/>
      <dgm:spPr/>
      <dgm:t>
        <a:bodyPr/>
        <a:lstStyle/>
        <a:p>
          <a:endParaRPr lang="ru-RU"/>
        </a:p>
      </dgm:t>
    </dgm:pt>
    <dgm:pt modelId="{DE0E507B-451E-41F9-8E15-260C35AF7960}" type="pres">
      <dgm:prSet presAssocID="{37384444-8EE1-4169-BEF8-C39853B1E49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35CB130-D226-4E8C-A3A2-09E40FA71C4B}" type="pres">
      <dgm:prSet presAssocID="{72E5BFEA-90FD-4FB8-AA9E-DD7D8254DB5C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4EDA3C3-48AA-4421-BB32-274108731304}" srcId="{37384444-8EE1-4169-BEF8-C39853B1E499}" destId="{72E5BFEA-90FD-4FB8-AA9E-DD7D8254DB5C}" srcOrd="0" destOrd="0" parTransId="{33D10CA9-2273-42A3-9F05-BDFA75395F57}" sibTransId="{1BFF15DB-2C4E-40CA-9BFD-24E0CA10A253}"/>
    <dgm:cxn modelId="{8CBD5405-D181-434E-90AC-6184F919A719}" type="presOf" srcId="{72E5BFEA-90FD-4FB8-AA9E-DD7D8254DB5C}" destId="{C35CB130-D226-4E8C-A3A2-09E40FA71C4B}" srcOrd="0" destOrd="0" presId="urn:microsoft.com/office/officeart/2005/8/layout/vList2"/>
    <dgm:cxn modelId="{478FE58C-8315-4448-A34F-E68D1204B100}" type="presOf" srcId="{37384444-8EE1-4169-BEF8-C39853B1E499}" destId="{DE0E507B-451E-41F9-8E15-260C35AF7960}" srcOrd="0" destOrd="0" presId="urn:microsoft.com/office/officeart/2005/8/layout/vList2"/>
    <dgm:cxn modelId="{7F5A7A3C-FF83-4848-B02D-25AA3C7D868F}" type="presParOf" srcId="{DE0E507B-451E-41F9-8E15-260C35AF7960}" destId="{C35CB130-D226-4E8C-A3A2-09E40FA71C4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2087F95-68AF-414A-A400-3880D0B1113B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20A034D-CB3F-47AD-949D-ECA505FA94F0}">
      <dgm:prSet/>
      <dgm:spPr/>
      <dgm:t>
        <a:bodyPr/>
        <a:lstStyle/>
        <a:p>
          <a:pPr rtl="0"/>
          <a:r>
            <a:rPr lang="ru-RU" u="sng" dirty="0" smtClean="0"/>
            <a:t>Комплекс </a:t>
          </a:r>
          <a:r>
            <a:rPr lang="ru-RU" u="sng" dirty="0" smtClean="0"/>
            <a:t>социальных </a:t>
          </a:r>
          <a:r>
            <a:rPr lang="ru-RU" u="sng" dirty="0" smtClean="0"/>
            <a:t>услуг:</a:t>
          </a:r>
          <a:endParaRPr lang="ru-RU" dirty="0"/>
        </a:p>
      </dgm:t>
    </dgm:pt>
    <dgm:pt modelId="{A53AF2F7-23B1-4AB7-BA94-5353B4B22B95}" type="parTrans" cxnId="{ED05AA60-C10F-4D01-9B3D-4799ED015361}">
      <dgm:prSet/>
      <dgm:spPr/>
      <dgm:t>
        <a:bodyPr/>
        <a:lstStyle/>
        <a:p>
          <a:endParaRPr lang="ru-RU"/>
        </a:p>
      </dgm:t>
    </dgm:pt>
    <dgm:pt modelId="{D246F3F9-ABC0-43B6-BD80-7114878F7197}" type="sibTrans" cxnId="{ED05AA60-C10F-4D01-9B3D-4799ED015361}">
      <dgm:prSet/>
      <dgm:spPr/>
      <dgm:t>
        <a:bodyPr/>
        <a:lstStyle/>
        <a:p>
          <a:endParaRPr lang="ru-RU"/>
        </a:p>
      </dgm:t>
    </dgm:pt>
    <dgm:pt modelId="{9B3962CD-A754-450F-AABF-D23CB5DEB538}">
      <dgm:prSet/>
      <dgm:spPr/>
      <dgm:t>
        <a:bodyPr/>
        <a:lstStyle/>
        <a:p>
          <a:pPr rtl="0"/>
          <a:r>
            <a:rPr lang="ru-RU" dirty="0" smtClean="0"/>
            <a:t>материальные </a:t>
          </a:r>
          <a:r>
            <a:rPr lang="ru-RU" dirty="0" smtClean="0"/>
            <a:t>дотации:</a:t>
          </a:r>
          <a:endParaRPr lang="ru-RU" dirty="0"/>
        </a:p>
      </dgm:t>
    </dgm:pt>
    <dgm:pt modelId="{CE351F2C-F951-4EA7-9CB9-34D77BD1F784}" type="parTrans" cxnId="{735D6A3F-BC46-4AE8-8F26-C18699708883}">
      <dgm:prSet/>
      <dgm:spPr/>
      <dgm:t>
        <a:bodyPr/>
        <a:lstStyle/>
        <a:p>
          <a:endParaRPr lang="ru-RU"/>
        </a:p>
      </dgm:t>
    </dgm:pt>
    <dgm:pt modelId="{6E6AEB36-624F-4096-9362-C3326596B205}" type="sibTrans" cxnId="{735D6A3F-BC46-4AE8-8F26-C18699708883}">
      <dgm:prSet/>
      <dgm:spPr/>
      <dgm:t>
        <a:bodyPr/>
        <a:lstStyle/>
        <a:p>
          <a:endParaRPr lang="ru-RU"/>
        </a:p>
      </dgm:t>
    </dgm:pt>
    <dgm:pt modelId="{88888BBA-DE71-47C2-A10A-125B6F483BCA}">
      <dgm:prSet/>
      <dgm:spPr/>
      <dgm:t>
        <a:bodyPr/>
        <a:lstStyle/>
        <a:p>
          <a:pPr rtl="0"/>
          <a:r>
            <a:rPr lang="ru-RU" dirty="0" smtClean="0"/>
            <a:t>по </a:t>
          </a:r>
          <a:r>
            <a:rPr lang="ru-RU" dirty="0" smtClean="0"/>
            <a:t>семейным обстоятельствам;</a:t>
          </a:r>
          <a:endParaRPr lang="ru-RU" dirty="0"/>
        </a:p>
      </dgm:t>
    </dgm:pt>
    <dgm:pt modelId="{5ED89D79-C135-4E43-A8D3-B31E99ED0970}" type="parTrans" cxnId="{A96CB9B5-A1CE-49BB-9B2F-B0149770CF93}">
      <dgm:prSet/>
      <dgm:spPr/>
      <dgm:t>
        <a:bodyPr/>
        <a:lstStyle/>
        <a:p>
          <a:endParaRPr lang="ru-RU"/>
        </a:p>
      </dgm:t>
    </dgm:pt>
    <dgm:pt modelId="{A40F1031-A1B6-47CC-853B-E80A14C138BF}" type="sibTrans" cxnId="{A96CB9B5-A1CE-49BB-9B2F-B0149770CF93}">
      <dgm:prSet/>
      <dgm:spPr/>
      <dgm:t>
        <a:bodyPr/>
        <a:lstStyle/>
        <a:p>
          <a:endParaRPr lang="ru-RU"/>
        </a:p>
      </dgm:t>
    </dgm:pt>
    <dgm:pt modelId="{7BE80F73-D7AE-4522-9DA3-15D0F5E88FAD}">
      <dgm:prSet/>
      <dgm:spPr/>
      <dgm:t>
        <a:bodyPr/>
        <a:lstStyle/>
        <a:p>
          <a:pPr rtl="0"/>
          <a:r>
            <a:rPr lang="ru-RU" dirty="0" smtClean="0"/>
            <a:t>по </a:t>
          </a:r>
          <a:r>
            <a:rPr lang="ru-RU" dirty="0" smtClean="0"/>
            <a:t>итогам работы;</a:t>
          </a:r>
          <a:endParaRPr lang="ru-RU" dirty="0"/>
        </a:p>
      </dgm:t>
    </dgm:pt>
    <dgm:pt modelId="{EF0162D9-ED92-4612-AAF6-F22F0D765622}" type="parTrans" cxnId="{32156C2C-1B75-46B8-B8BA-1D50A5E9329E}">
      <dgm:prSet/>
      <dgm:spPr/>
      <dgm:t>
        <a:bodyPr/>
        <a:lstStyle/>
        <a:p>
          <a:endParaRPr lang="ru-RU"/>
        </a:p>
      </dgm:t>
    </dgm:pt>
    <dgm:pt modelId="{0068BE04-94B8-47AC-86BE-A70A7FE817B1}" type="sibTrans" cxnId="{32156C2C-1B75-46B8-B8BA-1D50A5E9329E}">
      <dgm:prSet/>
      <dgm:spPr/>
      <dgm:t>
        <a:bodyPr/>
        <a:lstStyle/>
        <a:p>
          <a:endParaRPr lang="ru-RU"/>
        </a:p>
      </dgm:t>
    </dgm:pt>
    <dgm:pt modelId="{707251E9-ABE6-4CD7-AF36-CEACAD7F4C4C}">
      <dgm:prSet/>
      <dgm:spPr/>
      <dgm:t>
        <a:bodyPr/>
        <a:lstStyle/>
        <a:p>
          <a:pPr rtl="0"/>
          <a:r>
            <a:rPr lang="ru-RU" dirty="0" smtClean="0"/>
            <a:t>компенсация за </a:t>
          </a:r>
          <a:r>
            <a:rPr lang="ru-RU" dirty="0" smtClean="0"/>
            <a:t>съём </a:t>
          </a:r>
          <a:r>
            <a:rPr lang="ru-RU" dirty="0" smtClean="0"/>
            <a:t>жилья;</a:t>
          </a:r>
          <a:endParaRPr lang="ru-RU" dirty="0"/>
        </a:p>
      </dgm:t>
    </dgm:pt>
    <dgm:pt modelId="{22570934-532A-44D9-B7D4-4E2DFCADDAAF}" type="parTrans" cxnId="{72B1B4DD-2035-4A45-84EC-65AA1CDB6628}">
      <dgm:prSet/>
      <dgm:spPr/>
      <dgm:t>
        <a:bodyPr/>
        <a:lstStyle/>
        <a:p>
          <a:endParaRPr lang="ru-RU"/>
        </a:p>
      </dgm:t>
    </dgm:pt>
    <dgm:pt modelId="{1F7C007D-4A6F-4580-8E7C-6862F9CE15AA}" type="sibTrans" cxnId="{72B1B4DD-2035-4A45-84EC-65AA1CDB6628}">
      <dgm:prSet/>
      <dgm:spPr/>
      <dgm:t>
        <a:bodyPr/>
        <a:lstStyle/>
        <a:p>
          <a:endParaRPr lang="ru-RU"/>
        </a:p>
      </dgm:t>
    </dgm:pt>
    <dgm:pt modelId="{3D44485F-A1F4-4C2E-BD85-297DD0A4B1D6}">
      <dgm:prSet/>
      <dgm:spPr/>
      <dgm:t>
        <a:bodyPr/>
        <a:lstStyle/>
        <a:p>
          <a:pPr rtl="0"/>
          <a:r>
            <a:rPr lang="ru-RU" dirty="0" smtClean="0"/>
            <a:t>выплаты молодым специалистам и рабочим;</a:t>
          </a:r>
          <a:endParaRPr lang="ru-RU" dirty="0"/>
        </a:p>
      </dgm:t>
    </dgm:pt>
    <dgm:pt modelId="{26AF8603-155B-414C-A103-46B83E6C6E10}" type="parTrans" cxnId="{A8D89FB4-BAD9-4D61-97DF-6198377D7390}">
      <dgm:prSet/>
      <dgm:spPr/>
      <dgm:t>
        <a:bodyPr/>
        <a:lstStyle/>
        <a:p>
          <a:endParaRPr lang="ru-RU"/>
        </a:p>
      </dgm:t>
    </dgm:pt>
    <dgm:pt modelId="{1CAA3FB1-7D32-446D-A8A2-DBB2F8C96915}" type="sibTrans" cxnId="{A8D89FB4-BAD9-4D61-97DF-6198377D7390}">
      <dgm:prSet/>
      <dgm:spPr/>
      <dgm:t>
        <a:bodyPr/>
        <a:lstStyle/>
        <a:p>
          <a:endParaRPr lang="ru-RU"/>
        </a:p>
      </dgm:t>
    </dgm:pt>
    <dgm:pt modelId="{54641698-41EA-4A76-A836-92016E0C90EA}">
      <dgm:prSet/>
      <dgm:spPr/>
      <dgm:t>
        <a:bodyPr/>
        <a:lstStyle/>
        <a:p>
          <a:pPr rtl="0"/>
          <a:r>
            <a:rPr lang="ru-RU" dirty="0" smtClean="0"/>
            <a:t>компенсация </a:t>
          </a:r>
          <a:r>
            <a:rPr lang="ru-RU" dirty="0" smtClean="0"/>
            <a:t>спортивных </a:t>
          </a:r>
          <a:r>
            <a:rPr lang="ru-RU" dirty="0" smtClean="0"/>
            <a:t>абонементов; </a:t>
          </a:r>
          <a:endParaRPr lang="ru-RU" dirty="0"/>
        </a:p>
      </dgm:t>
    </dgm:pt>
    <dgm:pt modelId="{570022FD-A487-4D5A-8421-5EFEAA73DAFF}" type="parTrans" cxnId="{78758E78-C993-4378-B50B-392505C9FAFC}">
      <dgm:prSet/>
      <dgm:spPr/>
      <dgm:t>
        <a:bodyPr/>
        <a:lstStyle/>
        <a:p>
          <a:endParaRPr lang="ru-RU"/>
        </a:p>
      </dgm:t>
    </dgm:pt>
    <dgm:pt modelId="{50E0044C-6FC7-4C2D-A79C-B64AEE234454}" type="sibTrans" cxnId="{78758E78-C993-4378-B50B-392505C9FAFC}">
      <dgm:prSet/>
      <dgm:spPr/>
      <dgm:t>
        <a:bodyPr/>
        <a:lstStyle/>
        <a:p>
          <a:endParaRPr lang="ru-RU"/>
        </a:p>
      </dgm:t>
    </dgm:pt>
    <dgm:pt modelId="{7D0D8310-7B0C-4B04-8B15-D41699388CD9}">
      <dgm:prSet/>
      <dgm:spPr/>
      <dgm:t>
        <a:bodyPr/>
        <a:lstStyle/>
        <a:p>
          <a:pPr rtl="0"/>
          <a:r>
            <a:rPr lang="ru-RU" dirty="0" smtClean="0"/>
            <a:t>лечебно-оздоровительный отдых </a:t>
          </a:r>
          <a:r>
            <a:rPr lang="ru-RU" dirty="0" smtClean="0"/>
            <a:t>(путевки </a:t>
          </a:r>
          <a:r>
            <a:rPr lang="ru-RU" dirty="0" smtClean="0"/>
            <a:t>в санатории, детские лагеря).</a:t>
          </a:r>
          <a:endParaRPr lang="ru-RU" dirty="0"/>
        </a:p>
      </dgm:t>
    </dgm:pt>
    <dgm:pt modelId="{8667D8BF-BB98-408E-98F1-C0768F4540FF}" type="parTrans" cxnId="{04F09489-9C8F-4717-9631-D2AA05D4A6B1}">
      <dgm:prSet/>
      <dgm:spPr/>
      <dgm:t>
        <a:bodyPr/>
        <a:lstStyle/>
        <a:p>
          <a:endParaRPr lang="ru-RU"/>
        </a:p>
      </dgm:t>
    </dgm:pt>
    <dgm:pt modelId="{BFEAD441-AEF9-47BB-85EF-80369044919A}" type="sibTrans" cxnId="{04F09489-9C8F-4717-9631-D2AA05D4A6B1}">
      <dgm:prSet/>
      <dgm:spPr/>
      <dgm:t>
        <a:bodyPr/>
        <a:lstStyle/>
        <a:p>
          <a:endParaRPr lang="ru-RU"/>
        </a:p>
      </dgm:t>
    </dgm:pt>
    <dgm:pt modelId="{ED655DBE-5BFF-4FF1-80DF-521111D73895}" type="pres">
      <dgm:prSet presAssocID="{52087F95-68AF-414A-A400-3880D0B1113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AD8D235-B2EC-4BCC-B934-1E7136C5CCD8}" type="pres">
      <dgm:prSet presAssocID="{920A034D-CB3F-47AD-949D-ECA505FA94F0}" presName="composite" presStyleCnt="0"/>
      <dgm:spPr/>
    </dgm:pt>
    <dgm:pt modelId="{B27EAAA7-A2C4-4B30-9306-B210214C1FA1}" type="pres">
      <dgm:prSet presAssocID="{920A034D-CB3F-47AD-949D-ECA505FA94F0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D56F77-D72B-4D43-8239-117BAC120ECC}" type="pres">
      <dgm:prSet presAssocID="{920A034D-CB3F-47AD-949D-ECA505FA94F0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E9225C8-A7CD-4AF3-819F-B469754D99D9}" type="presOf" srcId="{88888BBA-DE71-47C2-A10A-125B6F483BCA}" destId="{A7D56F77-D72B-4D43-8239-117BAC120ECC}" srcOrd="0" destOrd="1" presId="urn:microsoft.com/office/officeart/2005/8/layout/hList1"/>
    <dgm:cxn modelId="{348A9201-E037-4865-8A6D-0A2472AB05D7}" type="presOf" srcId="{7BE80F73-D7AE-4522-9DA3-15D0F5E88FAD}" destId="{A7D56F77-D72B-4D43-8239-117BAC120ECC}" srcOrd="0" destOrd="2" presId="urn:microsoft.com/office/officeart/2005/8/layout/hList1"/>
    <dgm:cxn modelId="{68EC9ADD-0704-4686-96F9-4E6E9D7D20E9}" type="presOf" srcId="{9B3962CD-A754-450F-AABF-D23CB5DEB538}" destId="{A7D56F77-D72B-4D43-8239-117BAC120ECC}" srcOrd="0" destOrd="0" presId="urn:microsoft.com/office/officeart/2005/8/layout/hList1"/>
    <dgm:cxn modelId="{72B1B4DD-2035-4A45-84EC-65AA1CDB6628}" srcId="{9B3962CD-A754-450F-AABF-D23CB5DEB538}" destId="{707251E9-ABE6-4CD7-AF36-CEACAD7F4C4C}" srcOrd="2" destOrd="0" parTransId="{22570934-532A-44D9-B7D4-4E2DFCADDAAF}" sibTransId="{1F7C007D-4A6F-4580-8E7C-6862F9CE15AA}"/>
    <dgm:cxn modelId="{F855F3A4-042E-44BF-90A1-14E99441D59F}" type="presOf" srcId="{920A034D-CB3F-47AD-949D-ECA505FA94F0}" destId="{B27EAAA7-A2C4-4B30-9306-B210214C1FA1}" srcOrd="0" destOrd="0" presId="urn:microsoft.com/office/officeart/2005/8/layout/hList1"/>
    <dgm:cxn modelId="{A8D89FB4-BAD9-4D61-97DF-6198377D7390}" srcId="{9B3962CD-A754-450F-AABF-D23CB5DEB538}" destId="{3D44485F-A1F4-4C2E-BD85-297DD0A4B1D6}" srcOrd="3" destOrd="0" parTransId="{26AF8603-155B-414C-A103-46B83E6C6E10}" sibTransId="{1CAA3FB1-7D32-446D-A8A2-DBB2F8C96915}"/>
    <dgm:cxn modelId="{018A579D-E33D-442A-B5F9-ED8E64964AC4}" type="presOf" srcId="{54641698-41EA-4A76-A836-92016E0C90EA}" destId="{A7D56F77-D72B-4D43-8239-117BAC120ECC}" srcOrd="0" destOrd="5" presId="urn:microsoft.com/office/officeart/2005/8/layout/hList1"/>
    <dgm:cxn modelId="{78758E78-C993-4378-B50B-392505C9FAFC}" srcId="{9B3962CD-A754-450F-AABF-D23CB5DEB538}" destId="{54641698-41EA-4A76-A836-92016E0C90EA}" srcOrd="4" destOrd="0" parTransId="{570022FD-A487-4D5A-8421-5EFEAA73DAFF}" sibTransId="{50E0044C-6FC7-4C2D-A79C-B64AEE234454}"/>
    <dgm:cxn modelId="{ED05AA60-C10F-4D01-9B3D-4799ED015361}" srcId="{52087F95-68AF-414A-A400-3880D0B1113B}" destId="{920A034D-CB3F-47AD-949D-ECA505FA94F0}" srcOrd="0" destOrd="0" parTransId="{A53AF2F7-23B1-4AB7-BA94-5353B4B22B95}" sibTransId="{D246F3F9-ABC0-43B6-BD80-7114878F7197}"/>
    <dgm:cxn modelId="{8CBBB1A1-9F05-4404-93D9-C06EB455AC81}" type="presOf" srcId="{707251E9-ABE6-4CD7-AF36-CEACAD7F4C4C}" destId="{A7D56F77-D72B-4D43-8239-117BAC120ECC}" srcOrd="0" destOrd="3" presId="urn:microsoft.com/office/officeart/2005/8/layout/hList1"/>
    <dgm:cxn modelId="{A96CB9B5-A1CE-49BB-9B2F-B0149770CF93}" srcId="{9B3962CD-A754-450F-AABF-D23CB5DEB538}" destId="{88888BBA-DE71-47C2-A10A-125B6F483BCA}" srcOrd="0" destOrd="0" parTransId="{5ED89D79-C135-4E43-A8D3-B31E99ED0970}" sibTransId="{A40F1031-A1B6-47CC-853B-E80A14C138BF}"/>
    <dgm:cxn modelId="{2096D737-75DD-4851-9FFB-4A1EEF2654A0}" type="presOf" srcId="{7D0D8310-7B0C-4B04-8B15-D41699388CD9}" destId="{A7D56F77-D72B-4D43-8239-117BAC120ECC}" srcOrd="0" destOrd="6" presId="urn:microsoft.com/office/officeart/2005/8/layout/hList1"/>
    <dgm:cxn modelId="{570DCA5F-7160-4BF8-A992-D9A9CDF8E6E5}" type="presOf" srcId="{3D44485F-A1F4-4C2E-BD85-297DD0A4B1D6}" destId="{A7D56F77-D72B-4D43-8239-117BAC120ECC}" srcOrd="0" destOrd="4" presId="urn:microsoft.com/office/officeart/2005/8/layout/hList1"/>
    <dgm:cxn modelId="{04F09489-9C8F-4717-9631-D2AA05D4A6B1}" srcId="{920A034D-CB3F-47AD-949D-ECA505FA94F0}" destId="{7D0D8310-7B0C-4B04-8B15-D41699388CD9}" srcOrd="1" destOrd="0" parTransId="{8667D8BF-BB98-408E-98F1-C0768F4540FF}" sibTransId="{BFEAD441-AEF9-47BB-85EF-80369044919A}"/>
    <dgm:cxn modelId="{32156C2C-1B75-46B8-B8BA-1D50A5E9329E}" srcId="{9B3962CD-A754-450F-AABF-D23CB5DEB538}" destId="{7BE80F73-D7AE-4522-9DA3-15D0F5E88FAD}" srcOrd="1" destOrd="0" parTransId="{EF0162D9-ED92-4612-AAF6-F22F0D765622}" sibTransId="{0068BE04-94B8-47AC-86BE-A70A7FE817B1}"/>
    <dgm:cxn modelId="{E36B688B-144F-4E80-ACF9-FE3B6A34840E}" type="presOf" srcId="{52087F95-68AF-414A-A400-3880D0B1113B}" destId="{ED655DBE-5BFF-4FF1-80DF-521111D73895}" srcOrd="0" destOrd="0" presId="urn:microsoft.com/office/officeart/2005/8/layout/hList1"/>
    <dgm:cxn modelId="{735D6A3F-BC46-4AE8-8F26-C18699708883}" srcId="{920A034D-CB3F-47AD-949D-ECA505FA94F0}" destId="{9B3962CD-A754-450F-AABF-D23CB5DEB538}" srcOrd="0" destOrd="0" parTransId="{CE351F2C-F951-4EA7-9CB9-34D77BD1F784}" sibTransId="{6E6AEB36-624F-4096-9362-C3326596B205}"/>
    <dgm:cxn modelId="{D65D1E9B-D573-4398-A98F-CDC81D771653}" type="presParOf" srcId="{ED655DBE-5BFF-4FF1-80DF-521111D73895}" destId="{0AD8D235-B2EC-4BCC-B934-1E7136C5CCD8}" srcOrd="0" destOrd="0" presId="urn:microsoft.com/office/officeart/2005/8/layout/hList1"/>
    <dgm:cxn modelId="{272A2775-3047-4382-951F-A67C4C1FDDF8}" type="presParOf" srcId="{0AD8D235-B2EC-4BCC-B934-1E7136C5CCD8}" destId="{B27EAAA7-A2C4-4B30-9306-B210214C1FA1}" srcOrd="0" destOrd="0" presId="urn:microsoft.com/office/officeart/2005/8/layout/hList1"/>
    <dgm:cxn modelId="{B312E6EB-D688-46ED-8D05-B41939FDC5D8}" type="presParOf" srcId="{0AD8D235-B2EC-4BCC-B934-1E7136C5CCD8}" destId="{A7D56F77-D72B-4D43-8239-117BAC120EC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CB7234B-61B4-4350-BF35-C5F79EDEE1F7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0C49E09-A196-4B8D-99A4-1E7BA9FA82BF}">
      <dgm:prSet/>
      <dgm:spPr/>
      <dgm:t>
        <a:bodyPr/>
        <a:lstStyle/>
        <a:p>
          <a:pPr rtl="0"/>
          <a:r>
            <a:rPr lang="ru-RU" smtClean="0"/>
            <a:t>Контакты:</a:t>
          </a:r>
          <a:endParaRPr lang="ru-RU"/>
        </a:p>
      </dgm:t>
    </dgm:pt>
    <dgm:pt modelId="{241849D5-9B3A-4125-AC6C-6020EAEDEE90}" type="parTrans" cxnId="{33D7E28F-F130-47C2-B7EF-58E7966F0D03}">
      <dgm:prSet/>
      <dgm:spPr/>
      <dgm:t>
        <a:bodyPr/>
        <a:lstStyle/>
        <a:p>
          <a:endParaRPr lang="ru-RU"/>
        </a:p>
      </dgm:t>
    </dgm:pt>
    <dgm:pt modelId="{D2D64DE3-529A-4D55-9EC8-90F99E9D8D79}" type="sibTrans" cxnId="{33D7E28F-F130-47C2-B7EF-58E7966F0D03}">
      <dgm:prSet/>
      <dgm:spPr/>
      <dgm:t>
        <a:bodyPr/>
        <a:lstStyle/>
        <a:p>
          <a:endParaRPr lang="ru-RU"/>
        </a:p>
      </dgm:t>
    </dgm:pt>
    <dgm:pt modelId="{E9D5A9E4-6D0D-4BB3-B9A6-3CBE4CC0F633}">
      <dgm:prSet/>
      <dgm:spPr/>
      <dgm:t>
        <a:bodyPr/>
        <a:lstStyle/>
        <a:p>
          <a:pPr rtl="0"/>
          <a:r>
            <a:rPr lang="ru-RU" dirty="0" smtClean="0"/>
            <a:t>Тел:  8(3513)28-88-05;         8(3513)28-86-11;</a:t>
          </a:r>
          <a:endParaRPr lang="ru-RU" dirty="0"/>
        </a:p>
      </dgm:t>
    </dgm:pt>
    <dgm:pt modelId="{AC1FF8CE-4FB8-4267-BCEB-2297E63FFC2F}" type="parTrans" cxnId="{FF280AB8-31A9-4EF4-BD81-F45A0287F966}">
      <dgm:prSet/>
      <dgm:spPr/>
      <dgm:t>
        <a:bodyPr/>
        <a:lstStyle/>
        <a:p>
          <a:endParaRPr lang="ru-RU"/>
        </a:p>
      </dgm:t>
    </dgm:pt>
    <dgm:pt modelId="{CBBD1B6C-C125-46CA-A2C5-16434766D392}" type="sibTrans" cxnId="{FF280AB8-31A9-4EF4-BD81-F45A0287F966}">
      <dgm:prSet/>
      <dgm:spPr/>
      <dgm:t>
        <a:bodyPr/>
        <a:lstStyle/>
        <a:p>
          <a:endParaRPr lang="ru-RU"/>
        </a:p>
      </dgm:t>
    </dgm:pt>
    <dgm:pt modelId="{4972CB3E-93F9-4BF1-8496-F3A66136EB95}">
      <dgm:prSet/>
      <dgm:spPr/>
      <dgm:t>
        <a:bodyPr/>
        <a:lstStyle/>
        <a:p>
          <a:pPr rtl="0"/>
          <a:endParaRPr lang="ru-RU"/>
        </a:p>
      </dgm:t>
    </dgm:pt>
    <dgm:pt modelId="{D3F9A122-9300-4D14-959A-A05A78589A96}" type="parTrans" cxnId="{48950F4A-630D-4C8B-B118-77F76489A3E2}">
      <dgm:prSet/>
      <dgm:spPr/>
      <dgm:t>
        <a:bodyPr/>
        <a:lstStyle/>
        <a:p>
          <a:endParaRPr lang="ru-RU"/>
        </a:p>
      </dgm:t>
    </dgm:pt>
    <dgm:pt modelId="{6C97526E-0585-4EBB-91D3-7CAA5514F811}" type="sibTrans" cxnId="{48950F4A-630D-4C8B-B118-77F76489A3E2}">
      <dgm:prSet/>
      <dgm:spPr/>
      <dgm:t>
        <a:bodyPr/>
        <a:lstStyle/>
        <a:p>
          <a:endParaRPr lang="ru-RU"/>
        </a:p>
      </dgm:t>
    </dgm:pt>
    <dgm:pt modelId="{A363B134-ACBA-4BFF-A6DB-B604F2DC1A78}">
      <dgm:prSet/>
      <dgm:spPr/>
      <dgm:t>
        <a:bodyPr/>
        <a:lstStyle/>
        <a:p>
          <a:pPr rtl="0"/>
          <a:r>
            <a:rPr lang="en-US" smtClean="0"/>
            <a:t>e</a:t>
          </a:r>
          <a:r>
            <a:rPr lang="ru-RU" smtClean="0"/>
            <a:t>-</a:t>
          </a:r>
          <a:r>
            <a:rPr lang="en-US" smtClean="0"/>
            <a:t>mail</a:t>
          </a:r>
          <a:r>
            <a:rPr lang="ru-RU" smtClean="0"/>
            <a:t>: </a:t>
          </a:r>
          <a:r>
            <a:rPr lang="en-US" smtClean="0">
              <a:hlinkClick xmlns:r="http://schemas.openxmlformats.org/officeDocument/2006/relationships" r:id="rId1"/>
            </a:rPr>
            <a:t>ok</a:t>
          </a:r>
          <a:r>
            <a:rPr lang="ru-RU" smtClean="0">
              <a:hlinkClick xmlns:r="http://schemas.openxmlformats.org/officeDocument/2006/relationships" r:id="rId1"/>
            </a:rPr>
            <a:t>@</a:t>
          </a:r>
          <a:r>
            <a:rPr lang="en-US" smtClean="0">
              <a:hlinkClick xmlns:r="http://schemas.openxmlformats.org/officeDocument/2006/relationships" r:id="rId1"/>
            </a:rPr>
            <a:t>npoe</a:t>
          </a:r>
          <a:r>
            <a:rPr lang="ru-RU" smtClean="0">
              <a:hlinkClick xmlns:r="http://schemas.openxmlformats.org/officeDocument/2006/relationships" r:id="rId1"/>
            </a:rPr>
            <a:t>.</a:t>
          </a:r>
          <a:r>
            <a:rPr lang="en-US" smtClean="0">
              <a:hlinkClick xmlns:r="http://schemas.openxmlformats.org/officeDocument/2006/relationships" r:id="rId1"/>
            </a:rPr>
            <a:t>ru</a:t>
          </a:r>
          <a:r>
            <a:rPr lang="ru-RU" smtClean="0"/>
            <a:t>; </a:t>
          </a:r>
          <a:endParaRPr lang="ru-RU"/>
        </a:p>
      </dgm:t>
    </dgm:pt>
    <dgm:pt modelId="{AF5F708F-9723-4534-840E-72427B282655}" type="parTrans" cxnId="{D0A8F0E2-0146-40F0-BA4B-34ACE2BD6923}">
      <dgm:prSet/>
      <dgm:spPr/>
      <dgm:t>
        <a:bodyPr/>
        <a:lstStyle/>
        <a:p>
          <a:endParaRPr lang="ru-RU"/>
        </a:p>
      </dgm:t>
    </dgm:pt>
    <dgm:pt modelId="{A086D4FF-3CFE-4EF3-A6B2-BE5EA42C5CD7}" type="sibTrans" cxnId="{D0A8F0E2-0146-40F0-BA4B-34ACE2BD6923}">
      <dgm:prSet/>
      <dgm:spPr/>
      <dgm:t>
        <a:bodyPr/>
        <a:lstStyle/>
        <a:p>
          <a:endParaRPr lang="ru-RU"/>
        </a:p>
      </dgm:t>
    </dgm:pt>
    <dgm:pt modelId="{34B5EE32-E3FB-413C-A631-B3A29590CDA9}">
      <dgm:prSet/>
      <dgm:spPr/>
      <dgm:t>
        <a:bodyPr/>
        <a:lstStyle/>
        <a:p>
          <a:pPr rtl="0"/>
          <a:r>
            <a:rPr lang="ru-RU" smtClean="0"/>
            <a:t>сайт: </a:t>
          </a:r>
          <a:r>
            <a:rPr lang="en-US" smtClean="0">
              <a:hlinkClick xmlns:r="http://schemas.openxmlformats.org/officeDocument/2006/relationships" r:id="rId1"/>
            </a:rPr>
            <a:t>www.npoe</a:t>
          </a:r>
          <a:r>
            <a:rPr lang="ru-RU" smtClean="0">
              <a:hlinkClick xmlns:r="http://schemas.openxmlformats.org/officeDocument/2006/relationships" r:id="rId1"/>
            </a:rPr>
            <a:t>.</a:t>
          </a:r>
          <a:r>
            <a:rPr lang="en-US" smtClean="0">
              <a:hlinkClick xmlns:r="http://schemas.openxmlformats.org/officeDocument/2006/relationships" r:id="rId1"/>
            </a:rPr>
            <a:t>ru</a:t>
          </a:r>
          <a:r>
            <a:rPr lang="ru-RU" smtClean="0"/>
            <a:t>.</a:t>
          </a:r>
          <a:endParaRPr lang="ru-RU"/>
        </a:p>
      </dgm:t>
    </dgm:pt>
    <dgm:pt modelId="{3180E93C-99E9-48F4-B213-6EE8DC034F40}" type="parTrans" cxnId="{AA285BED-F12D-418A-BAB3-F9B91E1497BF}">
      <dgm:prSet/>
      <dgm:spPr/>
      <dgm:t>
        <a:bodyPr/>
        <a:lstStyle/>
        <a:p>
          <a:endParaRPr lang="ru-RU"/>
        </a:p>
      </dgm:t>
    </dgm:pt>
    <dgm:pt modelId="{E2B5B79C-6E75-4F32-90F0-B713F63927DA}" type="sibTrans" cxnId="{AA285BED-F12D-418A-BAB3-F9B91E1497BF}">
      <dgm:prSet/>
      <dgm:spPr/>
      <dgm:t>
        <a:bodyPr/>
        <a:lstStyle/>
        <a:p>
          <a:endParaRPr lang="ru-RU"/>
        </a:p>
      </dgm:t>
    </dgm:pt>
    <dgm:pt modelId="{BFE2BD82-F134-464B-82BB-D380073E9BCE}" type="pres">
      <dgm:prSet presAssocID="{8CB7234B-61B4-4350-BF35-C5F79EDEE1F7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2FB74ED-60E7-4322-BC98-6976BE4077D7}" type="pres">
      <dgm:prSet presAssocID="{30C49E09-A196-4B8D-99A4-1E7BA9FA82BF}" presName="circle1" presStyleLbl="node1" presStyleIdx="0" presStyleCnt="2"/>
      <dgm:spPr/>
    </dgm:pt>
    <dgm:pt modelId="{1FBE8E52-4CE5-4BEB-807E-8962FD968190}" type="pres">
      <dgm:prSet presAssocID="{30C49E09-A196-4B8D-99A4-1E7BA9FA82BF}" presName="space" presStyleCnt="0"/>
      <dgm:spPr/>
    </dgm:pt>
    <dgm:pt modelId="{1C4B3E86-0442-4625-AADC-AC079DDFF866}" type="pres">
      <dgm:prSet presAssocID="{30C49E09-A196-4B8D-99A4-1E7BA9FA82BF}" presName="rect1" presStyleLbl="alignAcc1" presStyleIdx="0" presStyleCnt="2"/>
      <dgm:spPr/>
      <dgm:t>
        <a:bodyPr/>
        <a:lstStyle/>
        <a:p>
          <a:endParaRPr lang="ru-RU"/>
        </a:p>
      </dgm:t>
    </dgm:pt>
    <dgm:pt modelId="{4B7D8207-F164-4BB5-8692-A5A1B2677621}" type="pres">
      <dgm:prSet presAssocID="{4972CB3E-93F9-4BF1-8496-F3A66136EB95}" presName="vertSpace2" presStyleLbl="node1" presStyleIdx="0" presStyleCnt="2"/>
      <dgm:spPr/>
    </dgm:pt>
    <dgm:pt modelId="{9D7B07A2-1D3F-4C1F-8978-1004FA3C69A7}" type="pres">
      <dgm:prSet presAssocID="{4972CB3E-93F9-4BF1-8496-F3A66136EB95}" presName="circle2" presStyleLbl="node1" presStyleIdx="1" presStyleCnt="2"/>
      <dgm:spPr/>
    </dgm:pt>
    <dgm:pt modelId="{8A67B2A3-129D-4ABA-8215-1ECCDD43614C}" type="pres">
      <dgm:prSet presAssocID="{4972CB3E-93F9-4BF1-8496-F3A66136EB95}" presName="rect2" presStyleLbl="alignAcc1" presStyleIdx="1" presStyleCnt="2"/>
      <dgm:spPr/>
      <dgm:t>
        <a:bodyPr/>
        <a:lstStyle/>
        <a:p>
          <a:endParaRPr lang="ru-RU"/>
        </a:p>
      </dgm:t>
    </dgm:pt>
    <dgm:pt modelId="{8B7A2588-B149-4080-9305-EE96A1E84BEE}" type="pres">
      <dgm:prSet presAssocID="{30C49E09-A196-4B8D-99A4-1E7BA9FA82BF}" presName="rect1ParTx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7DEDD3-27A6-4B7D-9B1C-D95AB3BE3EBE}" type="pres">
      <dgm:prSet presAssocID="{30C49E09-A196-4B8D-99A4-1E7BA9FA82BF}" presName="rect1ChTx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40167A-6259-4953-84F3-9E5DA50D338B}" type="pres">
      <dgm:prSet presAssocID="{4972CB3E-93F9-4BF1-8496-F3A66136EB95}" presName="rect2ParTx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A133C5-D075-4B4D-A355-D6A0DE877409}" type="pres">
      <dgm:prSet presAssocID="{4972CB3E-93F9-4BF1-8496-F3A66136EB95}" presName="rect2ChTx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8950F4A-630D-4C8B-B118-77F76489A3E2}" srcId="{8CB7234B-61B4-4350-BF35-C5F79EDEE1F7}" destId="{4972CB3E-93F9-4BF1-8496-F3A66136EB95}" srcOrd="1" destOrd="0" parTransId="{D3F9A122-9300-4D14-959A-A05A78589A96}" sibTransId="{6C97526E-0585-4EBB-91D3-7CAA5514F811}"/>
    <dgm:cxn modelId="{2D422E92-34E1-4CAE-8050-C3A27A92A610}" type="presOf" srcId="{8CB7234B-61B4-4350-BF35-C5F79EDEE1F7}" destId="{BFE2BD82-F134-464B-82BB-D380073E9BCE}" srcOrd="0" destOrd="0" presId="urn:microsoft.com/office/officeart/2005/8/layout/target3"/>
    <dgm:cxn modelId="{D0A8F0E2-0146-40F0-BA4B-34ACE2BD6923}" srcId="{4972CB3E-93F9-4BF1-8496-F3A66136EB95}" destId="{A363B134-ACBA-4BFF-A6DB-B604F2DC1A78}" srcOrd="0" destOrd="0" parTransId="{AF5F708F-9723-4534-840E-72427B282655}" sibTransId="{A086D4FF-3CFE-4EF3-A6B2-BE5EA42C5CD7}"/>
    <dgm:cxn modelId="{FF280AB8-31A9-4EF4-BD81-F45A0287F966}" srcId="{30C49E09-A196-4B8D-99A4-1E7BA9FA82BF}" destId="{E9D5A9E4-6D0D-4BB3-B9A6-3CBE4CC0F633}" srcOrd="0" destOrd="0" parTransId="{AC1FF8CE-4FB8-4267-BCEB-2297E63FFC2F}" sibTransId="{CBBD1B6C-C125-46CA-A2C5-16434766D392}"/>
    <dgm:cxn modelId="{AA285BED-F12D-418A-BAB3-F9B91E1497BF}" srcId="{4972CB3E-93F9-4BF1-8496-F3A66136EB95}" destId="{34B5EE32-E3FB-413C-A631-B3A29590CDA9}" srcOrd="1" destOrd="0" parTransId="{3180E93C-99E9-48F4-B213-6EE8DC034F40}" sibTransId="{E2B5B79C-6E75-4F32-90F0-B713F63927DA}"/>
    <dgm:cxn modelId="{04CEFD75-0380-428B-8D04-E53B439FB39C}" type="presOf" srcId="{A363B134-ACBA-4BFF-A6DB-B604F2DC1A78}" destId="{DDA133C5-D075-4B4D-A355-D6A0DE877409}" srcOrd="0" destOrd="0" presId="urn:microsoft.com/office/officeart/2005/8/layout/target3"/>
    <dgm:cxn modelId="{F0575668-49A3-4C4B-9690-A2ED320522BC}" type="presOf" srcId="{30C49E09-A196-4B8D-99A4-1E7BA9FA82BF}" destId="{1C4B3E86-0442-4625-AADC-AC079DDFF866}" srcOrd="0" destOrd="0" presId="urn:microsoft.com/office/officeart/2005/8/layout/target3"/>
    <dgm:cxn modelId="{D91FC13C-0229-47AB-93BF-736D6B0FBAD1}" type="presOf" srcId="{4972CB3E-93F9-4BF1-8496-F3A66136EB95}" destId="{8A67B2A3-129D-4ABA-8215-1ECCDD43614C}" srcOrd="0" destOrd="0" presId="urn:microsoft.com/office/officeart/2005/8/layout/target3"/>
    <dgm:cxn modelId="{33D7E28F-F130-47C2-B7EF-58E7966F0D03}" srcId="{8CB7234B-61B4-4350-BF35-C5F79EDEE1F7}" destId="{30C49E09-A196-4B8D-99A4-1E7BA9FA82BF}" srcOrd="0" destOrd="0" parTransId="{241849D5-9B3A-4125-AC6C-6020EAEDEE90}" sibTransId="{D2D64DE3-529A-4D55-9EC8-90F99E9D8D79}"/>
    <dgm:cxn modelId="{5ED029B0-B267-4C2D-ABB6-963AE2ABC880}" type="presOf" srcId="{34B5EE32-E3FB-413C-A631-B3A29590CDA9}" destId="{DDA133C5-D075-4B4D-A355-D6A0DE877409}" srcOrd="0" destOrd="1" presId="urn:microsoft.com/office/officeart/2005/8/layout/target3"/>
    <dgm:cxn modelId="{FE20D506-25F0-4501-980C-17F41C7F0E31}" type="presOf" srcId="{E9D5A9E4-6D0D-4BB3-B9A6-3CBE4CC0F633}" destId="{197DEDD3-27A6-4B7D-9B1C-D95AB3BE3EBE}" srcOrd="0" destOrd="0" presId="urn:microsoft.com/office/officeart/2005/8/layout/target3"/>
    <dgm:cxn modelId="{2C28A7CB-0CA3-441F-A3F2-ED93BCD7914D}" type="presOf" srcId="{4972CB3E-93F9-4BF1-8496-F3A66136EB95}" destId="{8B40167A-6259-4953-84F3-9E5DA50D338B}" srcOrd="1" destOrd="0" presId="urn:microsoft.com/office/officeart/2005/8/layout/target3"/>
    <dgm:cxn modelId="{B9B16B69-40E5-42A0-88DF-687A44E4D7DC}" type="presOf" srcId="{30C49E09-A196-4B8D-99A4-1E7BA9FA82BF}" destId="{8B7A2588-B149-4080-9305-EE96A1E84BEE}" srcOrd="1" destOrd="0" presId="urn:microsoft.com/office/officeart/2005/8/layout/target3"/>
    <dgm:cxn modelId="{5853D7FB-C0D4-436B-BD88-89375851E76C}" type="presParOf" srcId="{BFE2BD82-F134-464B-82BB-D380073E9BCE}" destId="{A2FB74ED-60E7-4322-BC98-6976BE4077D7}" srcOrd="0" destOrd="0" presId="urn:microsoft.com/office/officeart/2005/8/layout/target3"/>
    <dgm:cxn modelId="{589FFD5A-157B-4410-8097-5E3F2C1BE4A8}" type="presParOf" srcId="{BFE2BD82-F134-464B-82BB-D380073E9BCE}" destId="{1FBE8E52-4CE5-4BEB-807E-8962FD968190}" srcOrd="1" destOrd="0" presId="urn:microsoft.com/office/officeart/2005/8/layout/target3"/>
    <dgm:cxn modelId="{137194AA-8FD8-42C6-BAB6-A7FD6C21748E}" type="presParOf" srcId="{BFE2BD82-F134-464B-82BB-D380073E9BCE}" destId="{1C4B3E86-0442-4625-AADC-AC079DDFF866}" srcOrd="2" destOrd="0" presId="urn:microsoft.com/office/officeart/2005/8/layout/target3"/>
    <dgm:cxn modelId="{243C5D3C-58D4-473C-98F5-E56E5951198D}" type="presParOf" srcId="{BFE2BD82-F134-464B-82BB-D380073E9BCE}" destId="{4B7D8207-F164-4BB5-8692-A5A1B2677621}" srcOrd="3" destOrd="0" presId="urn:microsoft.com/office/officeart/2005/8/layout/target3"/>
    <dgm:cxn modelId="{CDB3904E-36BC-4728-B362-5A25371C0752}" type="presParOf" srcId="{BFE2BD82-F134-464B-82BB-D380073E9BCE}" destId="{9D7B07A2-1D3F-4C1F-8978-1004FA3C69A7}" srcOrd="4" destOrd="0" presId="urn:microsoft.com/office/officeart/2005/8/layout/target3"/>
    <dgm:cxn modelId="{80322B6A-8BE4-4A2D-B63B-7668A7F3889D}" type="presParOf" srcId="{BFE2BD82-F134-464B-82BB-D380073E9BCE}" destId="{8A67B2A3-129D-4ABA-8215-1ECCDD43614C}" srcOrd="5" destOrd="0" presId="urn:microsoft.com/office/officeart/2005/8/layout/target3"/>
    <dgm:cxn modelId="{8F4637C9-E574-46B8-A456-3CE33D99C46D}" type="presParOf" srcId="{BFE2BD82-F134-464B-82BB-D380073E9BCE}" destId="{8B7A2588-B149-4080-9305-EE96A1E84BEE}" srcOrd="6" destOrd="0" presId="urn:microsoft.com/office/officeart/2005/8/layout/target3"/>
    <dgm:cxn modelId="{E3384EEB-DBC3-4A49-BD9C-C0D5D8477581}" type="presParOf" srcId="{BFE2BD82-F134-464B-82BB-D380073E9BCE}" destId="{197DEDD3-27A6-4B7D-9B1C-D95AB3BE3EBE}" srcOrd="7" destOrd="0" presId="urn:microsoft.com/office/officeart/2005/8/layout/target3"/>
    <dgm:cxn modelId="{C63EED7E-9D86-4985-B213-BF14F0BCA1D7}" type="presParOf" srcId="{BFE2BD82-F134-464B-82BB-D380073E9BCE}" destId="{8B40167A-6259-4953-84F3-9E5DA50D338B}" srcOrd="8" destOrd="0" presId="urn:microsoft.com/office/officeart/2005/8/layout/target3"/>
    <dgm:cxn modelId="{9B85DF5A-AC34-4930-89CB-49EDDCF8C42E}" type="presParOf" srcId="{BFE2BD82-F134-464B-82BB-D380073E9BCE}" destId="{DDA133C5-D075-4B4D-A355-D6A0DE877409}" srcOrd="9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90015F4-8A4A-4944-B384-8965490EDFAD}">
      <dsp:nvSpPr>
        <dsp:cNvPr id="0" name=""/>
        <dsp:cNvSpPr/>
      </dsp:nvSpPr>
      <dsp:spPr>
        <a:xfrm>
          <a:off x="0" y="804991"/>
          <a:ext cx="4392487" cy="285511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/>
            <a:t>Входит в состав </a:t>
          </a:r>
          <a:r>
            <a:rPr lang="ru-RU" sz="2500" b="1" kern="1200" dirty="0" smtClean="0"/>
            <a:t>Военно-Промышленной Корпорации </a:t>
          </a:r>
          <a:endParaRPr lang="ru-RU" sz="2500" b="1" kern="1200" dirty="0" smtClean="0"/>
        </a:p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/>
            <a:t>«НПО машиностроения</a:t>
          </a:r>
          <a:r>
            <a:rPr lang="ru-RU" sz="2500" b="1" kern="1200" dirty="0" smtClean="0"/>
            <a:t>» </a:t>
          </a:r>
        </a:p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/>
            <a:t>—крупнейшего ракетостроительного холдинга России.</a:t>
          </a:r>
          <a:endParaRPr lang="ru-RU" sz="2500" kern="1200" dirty="0"/>
        </a:p>
      </dsp:txBody>
      <dsp:txXfrm>
        <a:off x="0" y="804991"/>
        <a:ext cx="4392487" cy="2855116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EB602B6-C5A3-43EB-9652-24E7F731E347}">
      <dsp:nvSpPr>
        <dsp:cNvPr id="0" name=""/>
        <dsp:cNvSpPr/>
      </dsp:nvSpPr>
      <dsp:spPr>
        <a:xfrm>
          <a:off x="0" y="21744"/>
          <a:ext cx="7488832" cy="879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/>
            <a:t>Одно из ведущих предприятий в области разработки и производства гироскопических приборов для систем управления ракетно-космической техники различного назначения.</a:t>
          </a:r>
          <a:endParaRPr lang="ru-RU" sz="1600" kern="1200"/>
        </a:p>
      </dsp:txBody>
      <dsp:txXfrm>
        <a:off x="0" y="21744"/>
        <a:ext cx="7488832" cy="87984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966B15B-DACB-4166-BCB1-0A1694662D42}">
      <dsp:nvSpPr>
        <dsp:cNvPr id="0" name=""/>
        <dsp:cNvSpPr/>
      </dsp:nvSpPr>
      <dsp:spPr>
        <a:xfrm rot="10800000">
          <a:off x="2010108" y="0"/>
          <a:ext cx="7134912" cy="77396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1296" tIns="106680" rIns="199136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Приоритетные направления деятельности:</a:t>
          </a:r>
          <a:endParaRPr lang="ru-RU" sz="2800" kern="1200" dirty="0"/>
        </a:p>
      </dsp:txBody>
      <dsp:txXfrm rot="10800000">
        <a:off x="2010108" y="0"/>
        <a:ext cx="7134912" cy="773963"/>
      </dsp:txXfrm>
    </dsp:sp>
    <dsp:sp modelId="{AB4D9197-FA16-4964-B473-8746E40D5CEF}">
      <dsp:nvSpPr>
        <dsp:cNvPr id="0" name=""/>
        <dsp:cNvSpPr/>
      </dsp:nvSpPr>
      <dsp:spPr>
        <a:xfrm>
          <a:off x="1603648" y="498"/>
          <a:ext cx="773963" cy="773963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3D3998-BD6E-4524-A7F3-2341A7B6373F}">
      <dsp:nvSpPr>
        <dsp:cNvPr id="0" name=""/>
        <dsp:cNvSpPr/>
      </dsp:nvSpPr>
      <dsp:spPr>
        <a:xfrm rot="10800000">
          <a:off x="1990630" y="973284"/>
          <a:ext cx="7134912" cy="77396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1296" tIns="45720" rIns="85344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-разработка, производство и модернизация составных частей отечественной ракетно-космической техники, в том числе создание для нужд Министерства обороны Российской Федерации составных частей перспективных боевых комплексов с крылатыми ракетами, ракетных комплексов стратегического назначения и космических систем всепогодного наблюдения;</a:t>
          </a:r>
          <a:endParaRPr lang="ru-RU" sz="1200" kern="1200" dirty="0"/>
        </a:p>
      </dsp:txBody>
      <dsp:txXfrm rot="10800000">
        <a:off x="1990630" y="973284"/>
        <a:ext cx="7134912" cy="773963"/>
      </dsp:txXfrm>
    </dsp:sp>
    <dsp:sp modelId="{E1904625-AF8F-4E47-8C3A-F430262F8137}">
      <dsp:nvSpPr>
        <dsp:cNvPr id="0" name=""/>
        <dsp:cNvSpPr/>
      </dsp:nvSpPr>
      <dsp:spPr>
        <a:xfrm>
          <a:off x="1603648" y="973284"/>
          <a:ext cx="773963" cy="773963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637718-723F-4B4C-8522-1EFF7C6E2431}">
      <dsp:nvSpPr>
        <dsp:cNvPr id="0" name=""/>
        <dsp:cNvSpPr/>
      </dsp:nvSpPr>
      <dsp:spPr>
        <a:xfrm rot="10800000">
          <a:off x="1990630" y="1946070"/>
          <a:ext cx="7134912" cy="77396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1296" tIns="45720" rIns="85344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-разработка, производство и модернизация составных частей ракетно-космической техники, поставляемой на экспорт;</a:t>
          </a:r>
          <a:endParaRPr lang="ru-RU" sz="1200" kern="1200" dirty="0"/>
        </a:p>
      </dsp:txBody>
      <dsp:txXfrm rot="10800000">
        <a:off x="1990630" y="1946070"/>
        <a:ext cx="7134912" cy="773963"/>
      </dsp:txXfrm>
    </dsp:sp>
    <dsp:sp modelId="{E1CE82D5-78EB-4142-916C-76B34D1BD22E}">
      <dsp:nvSpPr>
        <dsp:cNvPr id="0" name=""/>
        <dsp:cNvSpPr/>
      </dsp:nvSpPr>
      <dsp:spPr>
        <a:xfrm>
          <a:off x="1603648" y="1946070"/>
          <a:ext cx="773963" cy="773963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2A2FA7-7989-492B-9362-70F59AB4ACB5}">
      <dsp:nvSpPr>
        <dsp:cNvPr id="0" name=""/>
        <dsp:cNvSpPr/>
      </dsp:nvSpPr>
      <dsp:spPr>
        <a:xfrm rot="10800000">
          <a:off x="1990630" y="2918856"/>
          <a:ext cx="7134912" cy="77396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1296" tIns="45720" rIns="85344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-разработка и производство продукции, созданной на основе технологий двойного назначения, в том числе в сферах аэрокосмических и информационных технологий.</a:t>
          </a:r>
          <a:endParaRPr lang="ru-RU" sz="1200" kern="1200"/>
        </a:p>
      </dsp:txBody>
      <dsp:txXfrm rot="10800000">
        <a:off x="1990630" y="2918856"/>
        <a:ext cx="7134912" cy="773963"/>
      </dsp:txXfrm>
    </dsp:sp>
    <dsp:sp modelId="{09CC9A19-7437-4BFE-85F0-1A39DCAC82E0}">
      <dsp:nvSpPr>
        <dsp:cNvPr id="0" name=""/>
        <dsp:cNvSpPr/>
      </dsp:nvSpPr>
      <dsp:spPr>
        <a:xfrm>
          <a:off x="1603648" y="2918856"/>
          <a:ext cx="773963" cy="773963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5469EE4-E71F-4C61-B812-32D6CBA97AB2}">
      <dsp:nvSpPr>
        <dsp:cNvPr id="0" name=""/>
        <dsp:cNvSpPr/>
      </dsp:nvSpPr>
      <dsp:spPr>
        <a:xfrm rot="10800000">
          <a:off x="2504065" y="237414"/>
          <a:ext cx="6561837" cy="331669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2572" tIns="87630" rIns="163576" bIns="87630" numCol="1" spcCol="1270" anchor="t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/>
            <a:t>Востребованные специальности:</a:t>
          </a:r>
          <a:endParaRPr lang="ru-RU" sz="2300" b="1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11.03.03  Конструирование и технология электронных средств    </a:t>
          </a:r>
          <a:endParaRPr lang="ru-RU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15.03.05  Конструкторско-технологическое  обеспечение машиностроительных производств   </a:t>
          </a:r>
          <a:endParaRPr lang="ru-RU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24.03.02  Системы управления движением и навигация</a:t>
          </a:r>
          <a:endParaRPr lang="ru-RU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20.03.01  Техносферная безопасность</a:t>
          </a:r>
          <a:endParaRPr lang="ru-RU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18.03.01  Химическая технология</a:t>
          </a:r>
          <a:endParaRPr lang="ru-RU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27.03.04  Управление в технических системах</a:t>
          </a:r>
          <a:endParaRPr lang="ru-RU" sz="1600" kern="1200" dirty="0"/>
        </a:p>
      </dsp:txBody>
      <dsp:txXfrm rot="10800000">
        <a:off x="2504065" y="237414"/>
        <a:ext cx="6561837" cy="3316698"/>
      </dsp:txXfrm>
    </dsp:sp>
    <dsp:sp modelId="{87690B6E-2866-4563-8A15-E86F22924A2B}">
      <dsp:nvSpPr>
        <dsp:cNvPr id="0" name=""/>
        <dsp:cNvSpPr/>
      </dsp:nvSpPr>
      <dsp:spPr>
        <a:xfrm>
          <a:off x="834688" y="237414"/>
          <a:ext cx="3316698" cy="3316698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54E6E6E-9FD8-456D-A200-0551DFC0804F}">
      <dsp:nvSpPr>
        <dsp:cNvPr id="0" name=""/>
        <dsp:cNvSpPr/>
      </dsp:nvSpPr>
      <dsp:spPr>
        <a:xfrm>
          <a:off x="0" y="2752"/>
          <a:ext cx="8424936" cy="1065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44" tIns="150368" rIns="263144" bIns="150368" numCol="1" spcCol="1270" anchor="ctr" anchorCtr="0">
          <a:noAutofit/>
        </a:bodyPr>
        <a:lstStyle/>
        <a:p>
          <a:pPr lvl="0" algn="ctr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u="sng" kern="1200" dirty="0" smtClean="0"/>
            <a:t>Преимущества </a:t>
          </a:r>
          <a:r>
            <a:rPr lang="ru-RU" sz="3700" u="sng" kern="1200" dirty="0" smtClean="0"/>
            <a:t>целевого </a:t>
          </a:r>
          <a:r>
            <a:rPr lang="ru-RU" sz="3700" u="sng" kern="1200" dirty="0" smtClean="0"/>
            <a:t>набора:</a:t>
          </a:r>
          <a:endParaRPr lang="ru-RU" sz="3700" kern="1200" dirty="0"/>
        </a:p>
      </dsp:txBody>
      <dsp:txXfrm>
        <a:off x="0" y="2752"/>
        <a:ext cx="8424936" cy="1065600"/>
      </dsp:txXfrm>
    </dsp:sp>
    <dsp:sp modelId="{C7F697F1-5C3E-4410-8EEE-B1B58D29B318}">
      <dsp:nvSpPr>
        <dsp:cNvPr id="0" name=""/>
        <dsp:cNvSpPr/>
      </dsp:nvSpPr>
      <dsp:spPr>
        <a:xfrm>
          <a:off x="0" y="1068352"/>
          <a:ext cx="8424936" cy="345321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7358" tIns="197358" rIns="263144" bIns="296037" numCol="1" spcCol="1270" anchor="t" anchorCtr="0">
          <a:noAutofit/>
        </a:bodyPr>
        <a:lstStyle/>
        <a:p>
          <a:pPr marL="285750" lvl="1" indent="-285750" algn="l" defTabSz="1644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700" kern="1200" dirty="0" smtClean="0"/>
            <a:t>бесплатное обучение;</a:t>
          </a:r>
          <a:endParaRPr lang="ru-RU" sz="3700" kern="1200" dirty="0"/>
        </a:p>
        <a:p>
          <a:pPr marL="285750" lvl="1" indent="-285750" algn="l" defTabSz="1644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700" kern="1200" dirty="0" smtClean="0"/>
            <a:t>практика </a:t>
          </a:r>
          <a:r>
            <a:rPr lang="ru-RU" sz="3700" kern="1200" dirty="0" smtClean="0"/>
            <a:t>на предприятии;</a:t>
          </a:r>
          <a:endParaRPr lang="ru-RU" sz="3700" kern="1200" dirty="0"/>
        </a:p>
        <a:p>
          <a:pPr marL="285750" lvl="1" indent="-285750" algn="l" defTabSz="1644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700" kern="1200" dirty="0" smtClean="0"/>
            <a:t>помощь при </a:t>
          </a:r>
          <a:r>
            <a:rPr lang="ru-RU" sz="3700" kern="1200" dirty="0" smtClean="0"/>
            <a:t>написании ВКР; </a:t>
          </a:r>
          <a:endParaRPr lang="ru-RU" sz="3700" kern="1200" dirty="0"/>
        </a:p>
        <a:p>
          <a:pPr marL="285750" lvl="1" indent="-285750" algn="l" defTabSz="1644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700" kern="1200" dirty="0" smtClean="0"/>
            <a:t>доп.стипендия от предприятия</a:t>
          </a:r>
          <a:r>
            <a:rPr lang="ru-RU" sz="3700" kern="1200" dirty="0" smtClean="0"/>
            <a:t>;</a:t>
          </a:r>
          <a:endParaRPr lang="ru-RU" sz="3700" kern="1200" dirty="0"/>
        </a:p>
        <a:p>
          <a:pPr marL="285750" lvl="1" indent="-285750" algn="l" defTabSz="1644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700" kern="1200" dirty="0" smtClean="0"/>
            <a:t>гарантированное </a:t>
          </a:r>
          <a:r>
            <a:rPr lang="ru-RU" sz="3700" kern="1200" dirty="0" smtClean="0"/>
            <a:t>трудоустройство</a:t>
          </a:r>
          <a:endParaRPr lang="ru-RU" sz="3700" kern="1200" dirty="0"/>
        </a:p>
      </dsp:txBody>
      <dsp:txXfrm>
        <a:off x="0" y="1068352"/>
        <a:ext cx="8424936" cy="3453210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7B1D578-E0E1-422E-9242-3D025CF993D5}">
      <dsp:nvSpPr>
        <dsp:cNvPr id="0" name=""/>
        <dsp:cNvSpPr/>
      </dsp:nvSpPr>
      <dsp:spPr>
        <a:xfrm>
          <a:off x="648071" y="0"/>
          <a:ext cx="7344816" cy="3213221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CA8215-80A0-4368-AC94-6B7BDE90762D}">
      <dsp:nvSpPr>
        <dsp:cNvPr id="0" name=""/>
        <dsp:cNvSpPr/>
      </dsp:nvSpPr>
      <dsp:spPr>
        <a:xfrm>
          <a:off x="3797" y="963966"/>
          <a:ext cx="1660262" cy="128528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Повышение </a:t>
          </a:r>
          <a:r>
            <a:rPr lang="ru-RU" sz="1600" kern="1200" dirty="0" smtClean="0"/>
            <a:t>квалификации в учебных центрах</a:t>
          </a:r>
          <a:endParaRPr lang="ru-RU" sz="1600" kern="1200" dirty="0"/>
        </a:p>
      </dsp:txBody>
      <dsp:txXfrm>
        <a:off x="3797" y="963966"/>
        <a:ext cx="1660262" cy="1285288"/>
      </dsp:txXfrm>
    </dsp:sp>
    <dsp:sp modelId="{9769CEC1-92A8-4304-BAAB-E84A4E685638}">
      <dsp:nvSpPr>
        <dsp:cNvPr id="0" name=""/>
        <dsp:cNvSpPr/>
      </dsp:nvSpPr>
      <dsp:spPr>
        <a:xfrm>
          <a:off x="1747073" y="963966"/>
          <a:ext cx="1660262" cy="128528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/>
            <a:t>Наставничество</a:t>
          </a:r>
          <a:endParaRPr lang="ru-RU" sz="1600" kern="1200"/>
        </a:p>
      </dsp:txBody>
      <dsp:txXfrm>
        <a:off x="1747073" y="963966"/>
        <a:ext cx="1660262" cy="1285288"/>
      </dsp:txXfrm>
    </dsp:sp>
    <dsp:sp modelId="{26CF21DE-E27C-451E-808E-698DC0A347E9}">
      <dsp:nvSpPr>
        <dsp:cNvPr id="0" name=""/>
        <dsp:cNvSpPr/>
      </dsp:nvSpPr>
      <dsp:spPr>
        <a:xfrm>
          <a:off x="3490348" y="963966"/>
          <a:ext cx="1660262" cy="128528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Ежемесячные надбавки к окладу</a:t>
          </a:r>
          <a:endParaRPr lang="ru-RU" sz="1600" kern="1200" dirty="0"/>
        </a:p>
      </dsp:txBody>
      <dsp:txXfrm>
        <a:off x="3490348" y="963966"/>
        <a:ext cx="1660262" cy="1285288"/>
      </dsp:txXfrm>
    </dsp:sp>
    <dsp:sp modelId="{89133D4B-E629-4ADF-B1E5-793F5C25D2AC}">
      <dsp:nvSpPr>
        <dsp:cNvPr id="0" name=""/>
        <dsp:cNvSpPr/>
      </dsp:nvSpPr>
      <dsp:spPr>
        <a:xfrm>
          <a:off x="5233624" y="963966"/>
          <a:ext cx="1660262" cy="128528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/>
            <a:t>Жилищная программа</a:t>
          </a:r>
          <a:endParaRPr lang="ru-RU" sz="1600" kern="1200"/>
        </a:p>
      </dsp:txBody>
      <dsp:txXfrm>
        <a:off x="5233624" y="963966"/>
        <a:ext cx="1660262" cy="1285288"/>
      </dsp:txXfrm>
    </dsp:sp>
    <dsp:sp modelId="{A024F026-BCF8-4CBF-BC45-0F1B6F1AD473}">
      <dsp:nvSpPr>
        <dsp:cNvPr id="0" name=""/>
        <dsp:cNvSpPr/>
      </dsp:nvSpPr>
      <dsp:spPr>
        <a:xfrm>
          <a:off x="6976900" y="963966"/>
          <a:ext cx="1660262" cy="128528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/>
            <a:t>Карьерный рост</a:t>
          </a:r>
          <a:endParaRPr lang="ru-RU" sz="1600" kern="1200"/>
        </a:p>
      </dsp:txBody>
      <dsp:txXfrm>
        <a:off x="6976900" y="963966"/>
        <a:ext cx="1660262" cy="1285288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35CB130-D226-4E8C-A3A2-09E40FA71C4B}">
      <dsp:nvSpPr>
        <dsp:cNvPr id="0" name=""/>
        <dsp:cNvSpPr/>
      </dsp:nvSpPr>
      <dsp:spPr>
        <a:xfrm>
          <a:off x="0" y="92954"/>
          <a:ext cx="6300700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Программа поддержки молодых специалистов:</a:t>
          </a:r>
          <a:endParaRPr lang="ru-RU" sz="2400" b="1" kern="1200" dirty="0"/>
        </a:p>
      </dsp:txBody>
      <dsp:txXfrm>
        <a:off x="0" y="92954"/>
        <a:ext cx="6300700" cy="575639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27EAAA7-A2C4-4B30-9306-B210214C1FA1}">
      <dsp:nvSpPr>
        <dsp:cNvPr id="0" name=""/>
        <dsp:cNvSpPr/>
      </dsp:nvSpPr>
      <dsp:spPr>
        <a:xfrm>
          <a:off x="0" y="13721"/>
          <a:ext cx="8064896" cy="720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u="sng" kern="1200" dirty="0" smtClean="0"/>
            <a:t>Комплекс </a:t>
          </a:r>
          <a:r>
            <a:rPr lang="ru-RU" sz="2500" u="sng" kern="1200" dirty="0" smtClean="0"/>
            <a:t>социальных </a:t>
          </a:r>
          <a:r>
            <a:rPr lang="ru-RU" sz="2500" u="sng" kern="1200" dirty="0" smtClean="0"/>
            <a:t>услуг:</a:t>
          </a:r>
          <a:endParaRPr lang="ru-RU" sz="2500" kern="1200" dirty="0"/>
        </a:p>
      </dsp:txBody>
      <dsp:txXfrm>
        <a:off x="0" y="13721"/>
        <a:ext cx="8064896" cy="720000"/>
      </dsp:txXfrm>
    </dsp:sp>
    <dsp:sp modelId="{A7D56F77-D72B-4D43-8239-117BAC120ECC}">
      <dsp:nvSpPr>
        <dsp:cNvPr id="0" name=""/>
        <dsp:cNvSpPr/>
      </dsp:nvSpPr>
      <dsp:spPr>
        <a:xfrm>
          <a:off x="0" y="733721"/>
          <a:ext cx="8064896" cy="349987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500" kern="1200" dirty="0" smtClean="0"/>
            <a:t>материальные </a:t>
          </a:r>
          <a:r>
            <a:rPr lang="ru-RU" sz="2500" kern="1200" dirty="0" smtClean="0"/>
            <a:t>дотации:</a:t>
          </a:r>
          <a:endParaRPr lang="ru-RU" sz="2500" kern="1200" dirty="0"/>
        </a:p>
        <a:p>
          <a:pPr marL="457200" lvl="2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500" kern="1200" dirty="0" smtClean="0"/>
            <a:t>по </a:t>
          </a:r>
          <a:r>
            <a:rPr lang="ru-RU" sz="2500" kern="1200" dirty="0" smtClean="0"/>
            <a:t>семейным обстоятельствам;</a:t>
          </a:r>
          <a:endParaRPr lang="ru-RU" sz="2500" kern="1200" dirty="0"/>
        </a:p>
        <a:p>
          <a:pPr marL="457200" lvl="2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500" kern="1200" dirty="0" smtClean="0"/>
            <a:t>по </a:t>
          </a:r>
          <a:r>
            <a:rPr lang="ru-RU" sz="2500" kern="1200" dirty="0" smtClean="0"/>
            <a:t>итогам работы;</a:t>
          </a:r>
          <a:endParaRPr lang="ru-RU" sz="2500" kern="1200" dirty="0"/>
        </a:p>
        <a:p>
          <a:pPr marL="457200" lvl="2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500" kern="1200" dirty="0" smtClean="0"/>
            <a:t>компенсация за </a:t>
          </a:r>
          <a:r>
            <a:rPr lang="ru-RU" sz="2500" kern="1200" dirty="0" smtClean="0"/>
            <a:t>съём </a:t>
          </a:r>
          <a:r>
            <a:rPr lang="ru-RU" sz="2500" kern="1200" dirty="0" smtClean="0"/>
            <a:t>жилья;</a:t>
          </a:r>
          <a:endParaRPr lang="ru-RU" sz="2500" kern="1200" dirty="0"/>
        </a:p>
        <a:p>
          <a:pPr marL="457200" lvl="2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500" kern="1200" dirty="0" smtClean="0"/>
            <a:t>выплаты молодым специалистам и рабочим;</a:t>
          </a:r>
          <a:endParaRPr lang="ru-RU" sz="2500" kern="1200" dirty="0"/>
        </a:p>
        <a:p>
          <a:pPr marL="457200" lvl="2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500" kern="1200" dirty="0" smtClean="0"/>
            <a:t>компенсация </a:t>
          </a:r>
          <a:r>
            <a:rPr lang="ru-RU" sz="2500" kern="1200" dirty="0" smtClean="0"/>
            <a:t>спортивных </a:t>
          </a:r>
          <a:r>
            <a:rPr lang="ru-RU" sz="2500" kern="1200" dirty="0" smtClean="0"/>
            <a:t>абонементов; </a:t>
          </a:r>
          <a:endParaRPr lang="ru-RU" sz="2500" kern="1200" dirty="0"/>
        </a:p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500" kern="1200" dirty="0" smtClean="0"/>
            <a:t>лечебно-оздоровительный отдых </a:t>
          </a:r>
          <a:r>
            <a:rPr lang="ru-RU" sz="2500" kern="1200" dirty="0" smtClean="0"/>
            <a:t>(путевки </a:t>
          </a:r>
          <a:r>
            <a:rPr lang="ru-RU" sz="2500" kern="1200" dirty="0" smtClean="0"/>
            <a:t>в санатории, детские лагеря).</a:t>
          </a:r>
          <a:endParaRPr lang="ru-RU" sz="2500" kern="1200" dirty="0"/>
        </a:p>
      </dsp:txBody>
      <dsp:txXfrm>
        <a:off x="0" y="733721"/>
        <a:ext cx="8064896" cy="3499875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2FB74ED-60E7-4322-BC98-6976BE4077D7}">
      <dsp:nvSpPr>
        <dsp:cNvPr id="0" name=""/>
        <dsp:cNvSpPr/>
      </dsp:nvSpPr>
      <dsp:spPr>
        <a:xfrm>
          <a:off x="0" y="0"/>
          <a:ext cx="2308324" cy="2308324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4B3E86-0442-4625-AADC-AC079DDFF866}">
      <dsp:nvSpPr>
        <dsp:cNvPr id="0" name=""/>
        <dsp:cNvSpPr/>
      </dsp:nvSpPr>
      <dsp:spPr>
        <a:xfrm>
          <a:off x="1154162" y="0"/>
          <a:ext cx="6694710" cy="230832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500" kern="1200" smtClean="0"/>
            <a:t>Контакты:</a:t>
          </a:r>
          <a:endParaRPr lang="ru-RU" sz="4500" kern="1200"/>
        </a:p>
      </dsp:txBody>
      <dsp:txXfrm>
        <a:off x="1154162" y="0"/>
        <a:ext cx="3347355" cy="1096453"/>
      </dsp:txXfrm>
    </dsp:sp>
    <dsp:sp modelId="{9D7B07A2-1D3F-4C1F-8978-1004FA3C69A7}">
      <dsp:nvSpPr>
        <dsp:cNvPr id="0" name=""/>
        <dsp:cNvSpPr/>
      </dsp:nvSpPr>
      <dsp:spPr>
        <a:xfrm>
          <a:off x="605935" y="1096453"/>
          <a:ext cx="1096453" cy="1096453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67B2A3-129D-4ABA-8215-1ECCDD43614C}">
      <dsp:nvSpPr>
        <dsp:cNvPr id="0" name=""/>
        <dsp:cNvSpPr/>
      </dsp:nvSpPr>
      <dsp:spPr>
        <a:xfrm>
          <a:off x="1154162" y="1096453"/>
          <a:ext cx="6694710" cy="109645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500" kern="1200"/>
        </a:p>
      </dsp:txBody>
      <dsp:txXfrm>
        <a:off x="1154162" y="1096453"/>
        <a:ext cx="3347355" cy="1096453"/>
      </dsp:txXfrm>
    </dsp:sp>
    <dsp:sp modelId="{197DEDD3-27A6-4B7D-9B1C-D95AB3BE3EBE}">
      <dsp:nvSpPr>
        <dsp:cNvPr id="0" name=""/>
        <dsp:cNvSpPr/>
      </dsp:nvSpPr>
      <dsp:spPr>
        <a:xfrm>
          <a:off x="4501517" y="0"/>
          <a:ext cx="3347355" cy="1096453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Тел:  8(3513)28-88-05;         8(3513)28-86-11;</a:t>
          </a:r>
          <a:endParaRPr lang="ru-RU" sz="2400" kern="1200" dirty="0"/>
        </a:p>
      </dsp:txBody>
      <dsp:txXfrm>
        <a:off x="4501517" y="0"/>
        <a:ext cx="3347355" cy="1096453"/>
      </dsp:txXfrm>
    </dsp:sp>
    <dsp:sp modelId="{DDA133C5-D075-4B4D-A355-D6A0DE877409}">
      <dsp:nvSpPr>
        <dsp:cNvPr id="0" name=""/>
        <dsp:cNvSpPr/>
      </dsp:nvSpPr>
      <dsp:spPr>
        <a:xfrm>
          <a:off x="4501517" y="1096453"/>
          <a:ext cx="3347355" cy="1096453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smtClean="0"/>
            <a:t>e</a:t>
          </a:r>
          <a:r>
            <a:rPr lang="ru-RU" sz="2400" kern="1200" smtClean="0"/>
            <a:t>-</a:t>
          </a:r>
          <a:r>
            <a:rPr lang="en-US" sz="2400" kern="1200" smtClean="0"/>
            <a:t>mail</a:t>
          </a:r>
          <a:r>
            <a:rPr lang="ru-RU" sz="2400" kern="1200" smtClean="0"/>
            <a:t>: </a:t>
          </a:r>
          <a:r>
            <a:rPr lang="en-US" sz="2400" kern="1200" smtClean="0">
              <a:hlinkClick xmlns:r="http://schemas.openxmlformats.org/officeDocument/2006/relationships" r:id="rId1"/>
            </a:rPr>
            <a:t>ok</a:t>
          </a:r>
          <a:r>
            <a:rPr lang="ru-RU" sz="2400" kern="1200" smtClean="0">
              <a:hlinkClick xmlns:r="http://schemas.openxmlformats.org/officeDocument/2006/relationships" r:id="rId1"/>
            </a:rPr>
            <a:t>@</a:t>
          </a:r>
          <a:r>
            <a:rPr lang="en-US" sz="2400" kern="1200" smtClean="0">
              <a:hlinkClick xmlns:r="http://schemas.openxmlformats.org/officeDocument/2006/relationships" r:id="rId1"/>
            </a:rPr>
            <a:t>npoe</a:t>
          </a:r>
          <a:r>
            <a:rPr lang="ru-RU" sz="2400" kern="1200" smtClean="0">
              <a:hlinkClick xmlns:r="http://schemas.openxmlformats.org/officeDocument/2006/relationships" r:id="rId1"/>
            </a:rPr>
            <a:t>.</a:t>
          </a:r>
          <a:r>
            <a:rPr lang="en-US" sz="2400" kern="1200" smtClean="0">
              <a:hlinkClick xmlns:r="http://schemas.openxmlformats.org/officeDocument/2006/relationships" r:id="rId1"/>
            </a:rPr>
            <a:t>ru</a:t>
          </a:r>
          <a:r>
            <a:rPr lang="ru-RU" sz="2400" kern="1200" smtClean="0"/>
            <a:t>; </a:t>
          </a:r>
          <a:endParaRPr lang="ru-RU" sz="2400" kern="120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smtClean="0"/>
            <a:t>сайт: </a:t>
          </a:r>
          <a:r>
            <a:rPr lang="en-US" sz="2400" kern="1200" smtClean="0">
              <a:hlinkClick xmlns:r="http://schemas.openxmlformats.org/officeDocument/2006/relationships" r:id="rId1"/>
            </a:rPr>
            <a:t>www.npoe</a:t>
          </a:r>
          <a:r>
            <a:rPr lang="ru-RU" sz="2400" kern="1200" smtClean="0">
              <a:hlinkClick xmlns:r="http://schemas.openxmlformats.org/officeDocument/2006/relationships" r:id="rId1"/>
            </a:rPr>
            <a:t>.</a:t>
          </a:r>
          <a:r>
            <a:rPr lang="en-US" sz="2400" kern="1200" smtClean="0">
              <a:hlinkClick xmlns:r="http://schemas.openxmlformats.org/officeDocument/2006/relationships" r:id="rId1"/>
            </a:rPr>
            <a:t>ru</a:t>
          </a:r>
          <a:r>
            <a:rPr lang="ru-RU" sz="2400" kern="1200" smtClean="0"/>
            <a:t>.</a:t>
          </a:r>
          <a:endParaRPr lang="ru-RU" sz="2400" kern="1200"/>
        </a:p>
      </dsp:txBody>
      <dsp:txXfrm>
        <a:off x="4501517" y="1096453"/>
        <a:ext cx="3347355" cy="10964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CDF9C0-AA36-425F-9489-B7585A5452BB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4E29F4-FC4D-4D0E-ACEE-A4CCD9BF35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05987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1888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36702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34219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83567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47280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492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7738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20519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2032000"/>
            <a:ext cx="3806190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492" y="2736150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6310" y="2029968"/>
            <a:ext cx="3806190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6310" y="2734056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26499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07652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98855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90169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blipFill>
            <a:blip r:embed="rId2" cstate="print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5909735"/>
            <a:ext cx="6922008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514650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2919" y="499533"/>
            <a:ext cx="8079581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206" y="1993393"/>
            <a:ext cx="8065294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41193" y="5829748"/>
            <a:ext cx="219456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0" b="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23230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274320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microsoft.com/office/2007/relationships/hdphoto" Target="../media/hdphoto1.wdp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5.png"/><Relationship Id="rId5" Type="http://schemas.openxmlformats.org/officeDocument/2006/relationships/diagramData" Target="../diagrams/data1.xml"/><Relationship Id="rId10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microsoft.com/office/2007/relationships/diagramDrawing" Target="../diagrams/drawing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microsoft.com/office/2007/relationships/hdphoto" Target="../media/hdphoto2.wdp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5" Type="http://schemas.openxmlformats.org/officeDocument/2006/relationships/image" Target="../media/image5.png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Relationship Id="rId1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microsoft.com/office/2007/relationships/hdphoto" Target="../media/hdphoto3.wdp"/><Relationship Id="rId7" Type="http://schemas.openxmlformats.org/officeDocument/2006/relationships/diagramColors" Target="../diagrams/colors4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10" Type="http://schemas.openxmlformats.org/officeDocument/2006/relationships/image" Target="../media/image5.png"/><Relationship Id="rId4" Type="http://schemas.openxmlformats.org/officeDocument/2006/relationships/diagramData" Target="../diagrams/data4.xml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microsoft.com/office/2007/relationships/hdphoto" Target="../media/hdphoto4.wdp"/><Relationship Id="rId7" Type="http://schemas.openxmlformats.org/officeDocument/2006/relationships/diagramColors" Target="../diagrams/colors5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10" Type="http://schemas.openxmlformats.org/officeDocument/2006/relationships/image" Target="../media/image5.png"/><Relationship Id="rId4" Type="http://schemas.openxmlformats.org/officeDocument/2006/relationships/diagramData" Target="../diagrams/data5.xml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13" Type="http://schemas.openxmlformats.org/officeDocument/2006/relationships/diagramQuickStyle" Target="../diagrams/quickStyle7.xml"/><Relationship Id="rId3" Type="http://schemas.microsoft.com/office/2007/relationships/hdphoto" Target="../media/hdphoto1.wdp"/><Relationship Id="rId7" Type="http://schemas.openxmlformats.org/officeDocument/2006/relationships/diagramColors" Target="../diagrams/colors6.xml"/><Relationship Id="rId12" Type="http://schemas.openxmlformats.org/officeDocument/2006/relationships/diagramLayout" Target="../diagrams/layout7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6.xml"/><Relationship Id="rId11" Type="http://schemas.openxmlformats.org/officeDocument/2006/relationships/diagramData" Target="../diagrams/data7.xml"/><Relationship Id="rId5" Type="http://schemas.openxmlformats.org/officeDocument/2006/relationships/diagramLayout" Target="../diagrams/layout6.xml"/><Relationship Id="rId15" Type="http://schemas.microsoft.com/office/2007/relationships/diagramDrawing" Target="../diagrams/drawing7.xml"/><Relationship Id="rId10" Type="http://schemas.openxmlformats.org/officeDocument/2006/relationships/image" Target="../media/image5.png"/><Relationship Id="rId4" Type="http://schemas.openxmlformats.org/officeDocument/2006/relationships/diagramData" Target="../diagrams/data6.xml"/><Relationship Id="rId9" Type="http://schemas.openxmlformats.org/officeDocument/2006/relationships/image" Target="../media/image4.png"/><Relationship Id="rId14" Type="http://schemas.openxmlformats.org/officeDocument/2006/relationships/diagramColors" Target="../diagrams/colors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microsoft.com/office/2007/relationships/hdphoto" Target="../media/hdphoto2.wdp"/><Relationship Id="rId7" Type="http://schemas.openxmlformats.org/officeDocument/2006/relationships/diagramColors" Target="../diagrams/colors8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10" Type="http://schemas.openxmlformats.org/officeDocument/2006/relationships/image" Target="../media/image5.png"/><Relationship Id="rId4" Type="http://schemas.openxmlformats.org/officeDocument/2006/relationships/diagramData" Target="../diagrams/data8.xml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microsoft.com/office/2007/relationships/hdphoto" Target="../media/hdphoto4.wdp"/><Relationship Id="rId7" Type="http://schemas.openxmlformats.org/officeDocument/2006/relationships/diagramColors" Target="../diagrams/colors9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10" Type="http://schemas.openxmlformats.org/officeDocument/2006/relationships/image" Target="../media/image5.png"/><Relationship Id="rId4" Type="http://schemas.openxmlformats.org/officeDocument/2006/relationships/diagramData" Target="../diagrams/data9.xml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9000">
              <a:schemeClr val="accent1">
                <a:lumMod val="5000"/>
                <a:lumOff val="95000"/>
                <a:alpha val="0"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53616"/>
            <a:ext cx="9144000" cy="6096000"/>
          </a:xfrm>
          <a:prstGeom prst="rect">
            <a:avLst/>
          </a:prstGeom>
        </p:spPr>
      </p:pic>
      <p:pic>
        <p:nvPicPr>
          <p:cNvPr id="6" name="Picture 3" descr="D:\Шаблон презентации\Квартальник 201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311"/>
          <a:stretch/>
        </p:blipFill>
        <p:spPr bwMode="auto">
          <a:xfrm>
            <a:off x="4895529" y="1588019"/>
            <a:ext cx="4248471" cy="437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xmlns="" val="3990338029"/>
              </p:ext>
            </p:extLst>
          </p:nvPr>
        </p:nvGraphicFramePr>
        <p:xfrm>
          <a:off x="251521" y="1569222"/>
          <a:ext cx="4392487" cy="4606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0" y="0"/>
            <a:ext cx="9144000" cy="1412775"/>
          </a:xfrm>
          <a:prstGeom prst="rect">
            <a:avLst/>
          </a:prstGeom>
          <a:solidFill>
            <a:srgbClr val="2A5C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691681" y="620686"/>
            <a:ext cx="129452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" name="Picture 2" descr="D:\Шаблон презентации\NPOE-logo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-109560"/>
            <a:ext cx="6527368" cy="155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0" y="6165304"/>
            <a:ext cx="9144000" cy="692696"/>
          </a:xfrm>
          <a:prstGeom prst="rect">
            <a:avLst/>
          </a:prstGeom>
          <a:solidFill>
            <a:srgbClr val="2A5C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6084168" y="6135709"/>
            <a:ext cx="3131969" cy="702753"/>
            <a:chOff x="2725782" y="5905220"/>
            <a:chExt cx="3131969" cy="702753"/>
          </a:xfrm>
        </p:grpSpPr>
        <p:pic>
          <p:nvPicPr>
            <p:cNvPr id="10" name="Picture 4" descr="D:\Шаблон презентации\ЛОГО НПО МАШ Белый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2531" y="5905220"/>
              <a:ext cx="2855220" cy="702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5"/>
            <p:cNvSpPr txBox="1"/>
            <p:nvPr/>
          </p:nvSpPr>
          <p:spPr>
            <a:xfrm>
              <a:off x="2725782" y="6152604"/>
              <a:ext cx="27383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2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37450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83"/>
          <a:stretch/>
        </p:blipFill>
        <p:spPr>
          <a:xfrm>
            <a:off x="-1" y="502158"/>
            <a:ext cx="9144001" cy="6281045"/>
          </a:xfrm>
          <a:prstGeom prst="rect">
            <a:avLst/>
          </a:prstGeom>
          <a:gradFill>
            <a:gsLst>
              <a:gs pos="59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/>
              </a:gs>
            </a:gsLst>
            <a:lin ang="5400000" scaled="1"/>
          </a:gradFill>
        </p:spPr>
      </p:pic>
      <p:graphicFrame>
        <p:nvGraphicFramePr>
          <p:cNvPr id="19" name="Схема 18"/>
          <p:cNvGraphicFramePr/>
          <p:nvPr>
            <p:extLst>
              <p:ext uri="{D42A27DB-BD31-4B8C-83A1-F6EECF244321}">
                <p14:modId xmlns:p14="http://schemas.microsoft.com/office/powerpoint/2010/main" xmlns="" val="787796863"/>
              </p:ext>
            </p:extLst>
          </p:nvPr>
        </p:nvGraphicFramePr>
        <p:xfrm>
          <a:off x="827583" y="1061342"/>
          <a:ext cx="7488832" cy="923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xmlns="" val="2490020226"/>
              </p:ext>
            </p:extLst>
          </p:nvPr>
        </p:nvGraphicFramePr>
        <p:xfrm>
          <a:off x="-828600" y="2300308"/>
          <a:ext cx="10729192" cy="36933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0" y="0"/>
            <a:ext cx="9144000" cy="965621"/>
          </a:xfrm>
          <a:prstGeom prst="rect">
            <a:avLst/>
          </a:prstGeom>
          <a:solidFill>
            <a:srgbClr val="2A5C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D:\Шаблон презентации\NPOE-logo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-95721"/>
            <a:ext cx="4680520" cy="1112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0" y="6165304"/>
            <a:ext cx="9144000" cy="692696"/>
          </a:xfrm>
          <a:prstGeom prst="rect">
            <a:avLst/>
          </a:prstGeom>
          <a:solidFill>
            <a:srgbClr val="2A5C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4" name="Группа 13"/>
          <p:cNvGrpSpPr/>
          <p:nvPr/>
        </p:nvGrpSpPr>
        <p:grpSpPr>
          <a:xfrm>
            <a:off x="6084168" y="6135709"/>
            <a:ext cx="3131969" cy="702753"/>
            <a:chOff x="2725782" y="5905220"/>
            <a:chExt cx="3131969" cy="702753"/>
          </a:xfrm>
        </p:grpSpPr>
        <p:pic>
          <p:nvPicPr>
            <p:cNvPr id="15" name="Picture 4" descr="D:\Шаблон презентации\ЛОГО НПО МАШ Белый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2531" y="5905220"/>
              <a:ext cx="2855220" cy="702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5"/>
            <p:cNvSpPr txBox="1"/>
            <p:nvPr/>
          </p:nvSpPr>
          <p:spPr>
            <a:xfrm>
              <a:off x="2725782" y="6152604"/>
              <a:ext cx="27383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2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71524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3260344962"/>
              </p:ext>
            </p:extLst>
          </p:nvPr>
        </p:nvGraphicFramePr>
        <p:xfrm>
          <a:off x="-378296" y="1721184"/>
          <a:ext cx="9900592" cy="3791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0"/>
            <a:ext cx="9144000" cy="965621"/>
          </a:xfrm>
          <a:prstGeom prst="rect">
            <a:avLst/>
          </a:prstGeom>
          <a:solidFill>
            <a:srgbClr val="2A5C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 descr="D:\Шаблон презентации\NPOE-logo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-95721"/>
            <a:ext cx="4680520" cy="1112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6165304"/>
            <a:ext cx="9144000" cy="692696"/>
          </a:xfrm>
          <a:prstGeom prst="rect">
            <a:avLst/>
          </a:prstGeom>
          <a:solidFill>
            <a:srgbClr val="2A5C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6084168" y="6135709"/>
            <a:ext cx="3131969" cy="702753"/>
            <a:chOff x="2725782" y="5905220"/>
            <a:chExt cx="3131969" cy="702753"/>
          </a:xfrm>
        </p:grpSpPr>
        <p:pic>
          <p:nvPicPr>
            <p:cNvPr id="9" name="Picture 4" descr="D:\Шаблон презентации\ЛОГО НПО МАШ Белый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2531" y="5905220"/>
              <a:ext cx="2855220" cy="702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5"/>
            <p:cNvSpPr txBox="1"/>
            <p:nvPr/>
          </p:nvSpPr>
          <p:spPr>
            <a:xfrm>
              <a:off x="2725782" y="6152604"/>
              <a:ext cx="27383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2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60806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xmlns="" val="2959460561"/>
              </p:ext>
            </p:extLst>
          </p:nvPr>
        </p:nvGraphicFramePr>
        <p:xfrm>
          <a:off x="359532" y="1299453"/>
          <a:ext cx="8424936" cy="4524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0"/>
            <a:ext cx="9144000" cy="965621"/>
          </a:xfrm>
          <a:prstGeom prst="rect">
            <a:avLst/>
          </a:prstGeom>
          <a:solidFill>
            <a:srgbClr val="2A5C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D:\Шаблон презентации\NPOE-logo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-95721"/>
            <a:ext cx="4680520" cy="1112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6165304"/>
            <a:ext cx="9144000" cy="692696"/>
          </a:xfrm>
          <a:prstGeom prst="rect">
            <a:avLst/>
          </a:prstGeom>
          <a:solidFill>
            <a:srgbClr val="2A5C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6084168" y="6135709"/>
            <a:ext cx="3131969" cy="702753"/>
            <a:chOff x="2725782" y="5905220"/>
            <a:chExt cx="3131969" cy="702753"/>
          </a:xfrm>
        </p:grpSpPr>
        <p:pic>
          <p:nvPicPr>
            <p:cNvPr id="8" name="Picture 4" descr="D:\Шаблон презентации\ЛОГО НПО МАШ Белый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2531" y="5905220"/>
              <a:ext cx="2855220" cy="702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5"/>
            <p:cNvSpPr txBox="1"/>
            <p:nvPr/>
          </p:nvSpPr>
          <p:spPr>
            <a:xfrm>
              <a:off x="2725782" y="6152604"/>
              <a:ext cx="27383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2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70637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xmlns="" val="2874061816"/>
              </p:ext>
            </p:extLst>
          </p:nvPr>
        </p:nvGraphicFramePr>
        <p:xfrm>
          <a:off x="287524" y="1939519"/>
          <a:ext cx="8640960" cy="32132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" name="Прямоугольник 20"/>
          <p:cNvSpPr/>
          <p:nvPr/>
        </p:nvSpPr>
        <p:spPr>
          <a:xfrm>
            <a:off x="0" y="0"/>
            <a:ext cx="9144000" cy="965621"/>
          </a:xfrm>
          <a:prstGeom prst="rect">
            <a:avLst/>
          </a:prstGeom>
          <a:solidFill>
            <a:srgbClr val="2A5C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Picture 2" descr="D:\Шаблон презентации\NPOE-logo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-95721"/>
            <a:ext cx="4680520" cy="1112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0" y="6165304"/>
            <a:ext cx="9144000" cy="692696"/>
          </a:xfrm>
          <a:prstGeom prst="rect">
            <a:avLst/>
          </a:prstGeom>
          <a:solidFill>
            <a:srgbClr val="2A5C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6" name="Группа 25"/>
          <p:cNvGrpSpPr/>
          <p:nvPr/>
        </p:nvGrpSpPr>
        <p:grpSpPr>
          <a:xfrm>
            <a:off x="6084168" y="6135709"/>
            <a:ext cx="3131969" cy="702753"/>
            <a:chOff x="2725782" y="5905220"/>
            <a:chExt cx="3131969" cy="702753"/>
          </a:xfrm>
        </p:grpSpPr>
        <p:pic>
          <p:nvPicPr>
            <p:cNvPr id="28" name="Picture 4" descr="D:\Шаблон презентации\ЛОГО НПО МАШ Белый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2531" y="5905220"/>
              <a:ext cx="2855220" cy="702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5"/>
            <p:cNvSpPr txBox="1"/>
            <p:nvPr/>
          </p:nvSpPr>
          <p:spPr>
            <a:xfrm>
              <a:off x="2725782" y="6152604"/>
              <a:ext cx="27383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19" name="Схема 18"/>
          <p:cNvGraphicFramePr/>
          <p:nvPr>
            <p:extLst>
              <p:ext uri="{D42A27DB-BD31-4B8C-83A1-F6EECF244321}">
                <p14:modId xmlns:p14="http://schemas.microsoft.com/office/powerpoint/2010/main" xmlns="" val="2246857441"/>
              </p:ext>
            </p:extLst>
          </p:nvPr>
        </p:nvGraphicFramePr>
        <p:xfrm>
          <a:off x="287524" y="1844824"/>
          <a:ext cx="6300700" cy="7615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xmlns="" val="56701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xmlns="" val="520299015"/>
              </p:ext>
            </p:extLst>
          </p:nvPr>
        </p:nvGraphicFramePr>
        <p:xfrm>
          <a:off x="539552" y="1385253"/>
          <a:ext cx="8064896" cy="42473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0"/>
            <a:ext cx="9144000" cy="965621"/>
          </a:xfrm>
          <a:prstGeom prst="rect">
            <a:avLst/>
          </a:prstGeom>
          <a:solidFill>
            <a:srgbClr val="2A5C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D:\Шаблон презентации\NPOE-logo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-95721"/>
            <a:ext cx="4680520" cy="1112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6165304"/>
            <a:ext cx="9144000" cy="692696"/>
          </a:xfrm>
          <a:prstGeom prst="rect">
            <a:avLst/>
          </a:prstGeom>
          <a:solidFill>
            <a:srgbClr val="2A5C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6084168" y="6135709"/>
            <a:ext cx="3131969" cy="702753"/>
            <a:chOff x="2725782" y="5905220"/>
            <a:chExt cx="3131969" cy="702753"/>
          </a:xfrm>
        </p:grpSpPr>
        <p:pic>
          <p:nvPicPr>
            <p:cNvPr id="8" name="Picture 4" descr="D:\Шаблон презентации\ЛОГО НПО МАШ Белый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2531" y="5905220"/>
              <a:ext cx="2855220" cy="702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5"/>
            <p:cNvSpPr txBox="1"/>
            <p:nvPr/>
          </p:nvSpPr>
          <p:spPr>
            <a:xfrm>
              <a:off x="2725782" y="6152604"/>
              <a:ext cx="27383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2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870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xmlns="" val="1349902732"/>
              </p:ext>
            </p:extLst>
          </p:nvPr>
        </p:nvGraphicFramePr>
        <p:xfrm>
          <a:off x="683568" y="2276872"/>
          <a:ext cx="7848872" cy="2308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0"/>
            <a:ext cx="9144000" cy="965621"/>
          </a:xfrm>
          <a:prstGeom prst="rect">
            <a:avLst/>
          </a:prstGeom>
          <a:solidFill>
            <a:srgbClr val="2A5C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D:\Шаблон презентации\NPOE-logo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-95721"/>
            <a:ext cx="4680520" cy="1112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6165304"/>
            <a:ext cx="9144000" cy="692696"/>
          </a:xfrm>
          <a:prstGeom prst="rect">
            <a:avLst/>
          </a:prstGeom>
          <a:solidFill>
            <a:srgbClr val="2A5C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6084168" y="6135709"/>
            <a:ext cx="3131969" cy="702753"/>
            <a:chOff x="2725782" y="5905220"/>
            <a:chExt cx="3131969" cy="702753"/>
          </a:xfrm>
        </p:grpSpPr>
        <p:pic>
          <p:nvPicPr>
            <p:cNvPr id="8" name="Picture 4" descr="D:\Шаблон презентации\ЛОГО НПО МАШ Белый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2531" y="5905220"/>
              <a:ext cx="2855220" cy="702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5"/>
            <p:cNvSpPr txBox="1"/>
            <p:nvPr/>
          </p:nvSpPr>
          <p:spPr>
            <a:xfrm>
              <a:off x="2725782" y="6152604"/>
              <a:ext cx="27383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2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62089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Метрополия">
  <a:themeElements>
    <a:clrScheme name="Метрополия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Метрополи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етрополи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TM03457491[[fn=Метрополия]]</Template>
  <TotalTime>240</TotalTime>
  <Words>253</Words>
  <Application>Microsoft Office PowerPoint</Application>
  <PresentationFormat>Экран (4:3)</PresentationFormat>
  <Paragraphs>39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Метрополия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Чурко Юлия Александровна Интернет</dc:creator>
  <cp:lastModifiedBy>user207</cp:lastModifiedBy>
  <cp:revision>27</cp:revision>
  <dcterms:created xsi:type="dcterms:W3CDTF">2022-12-12T07:44:23Z</dcterms:created>
  <dcterms:modified xsi:type="dcterms:W3CDTF">2022-12-15T09:50:00Z</dcterms:modified>
</cp:coreProperties>
</file>